
<file path=[Content_Types].xml><?xml version="1.0" encoding="utf-8"?>
<Types xmlns="http://schemas.openxmlformats.org/package/2006/content-types">
  <Default Extension="jpeg" ContentType="image/jpe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4"/>
    <p:sldMasterId id="2147483660" r:id="rId5"/>
  </p:sldMasterIdLst>
  <p:notesMasterIdLst>
    <p:notesMasterId r:id="rId9"/>
  </p:notesMasterIdLst>
  <p:handoutMasterIdLst>
    <p:handoutMasterId r:id="rId10"/>
  </p:handoutMasterIdLst>
  <p:sldIdLst>
    <p:sldId id="273" r:id="rId6"/>
    <p:sldId id="274" r:id="rId7"/>
    <p:sldId id="275"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1E5ED"/>
    <a:srgbClr val="2794A4"/>
    <a:srgbClr val="00343B"/>
    <a:srgbClr val="00829B"/>
    <a:srgbClr val="E6EBF0"/>
    <a:srgbClr val="FFFFFF"/>
    <a:srgbClr val="DADCDE"/>
    <a:srgbClr val="A9E5EA"/>
    <a:srgbClr val="00AEC7"/>
    <a:srgbClr val="D6D9D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p:scale>
          <a:sx n="110" d="100"/>
          <a:sy n="110" d="100"/>
        </p:scale>
        <p:origin x="144" y="1002"/>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84" d="100"/>
          <a:sy n="84" d="100"/>
        </p:scale>
        <p:origin x="3054" y="9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presProps" Target="presProps.xml"/><Relationship Id="rId5" Type="http://schemas.openxmlformats.org/officeDocument/2006/relationships/slideMaster" Target="slideMasters/slideMaster2.xml"/><Relationship Id="rId10"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654C447-F63E-708A-7640-F379BC3B6F4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B9E9CD3C-9D08-D54A-E18D-CB66DD9854F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E3C7D50-3744-4F5E-B211-7EE7AB53D25A}" type="datetimeFigureOut">
              <a:rPr lang="en-US" smtClean="0"/>
              <a:t>4/28/2026</a:t>
            </a:fld>
            <a:endParaRPr lang="en-US" dirty="0"/>
          </a:p>
        </p:txBody>
      </p:sp>
      <p:sp>
        <p:nvSpPr>
          <p:cNvPr id="4" name="Footer Placeholder 3">
            <a:extLst>
              <a:ext uri="{FF2B5EF4-FFF2-40B4-BE49-F238E27FC236}">
                <a16:creationId xmlns:a16="http://schemas.microsoft.com/office/drawing/2014/main" id="{93A76D3F-B471-2F90-E003-19CC7E13919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3AFA019F-EAF7-AC1D-CF33-3B24307B5D18}"/>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3BB4229-F194-457F-858D-7FD6DC77E739}" type="slidenum">
              <a:rPr lang="en-US" smtClean="0"/>
              <a:t>‹#›</a:t>
            </a:fld>
            <a:endParaRPr lang="en-US" dirty="0"/>
          </a:p>
        </p:txBody>
      </p:sp>
    </p:spTree>
    <p:extLst>
      <p:ext uri="{BB962C8B-B14F-4D97-AF65-F5344CB8AC3E}">
        <p14:creationId xmlns:p14="http://schemas.microsoft.com/office/powerpoint/2010/main" val="3125549398"/>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2832203-7F7F-406D-A6A3-240BE64C5DFA}" type="datetimeFigureOut">
              <a:rPr lang="en-US" smtClean="0"/>
              <a:t>4/27/2026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694BC6D-B4C2-499C-B968-7B53BF050EFF}" type="slidenum">
              <a:rPr lang="en-US" smtClean="0"/>
              <a:t>‹#›</a:t>
            </a:fld>
            <a:endParaRPr lang="en-US"/>
          </a:p>
        </p:txBody>
      </p:sp>
    </p:spTree>
    <p:extLst>
      <p:ext uri="{BB962C8B-B14F-4D97-AF65-F5344CB8AC3E}">
        <p14:creationId xmlns:p14="http://schemas.microsoft.com/office/powerpoint/2010/main" val="31770387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svg"/><Relationship Id="rId1" Type="http://schemas.openxmlformats.org/officeDocument/2006/relationships/slideMaster" Target="../slideMasters/slideMaster2.xml"/><Relationship Id="rId6" Type="http://schemas.openxmlformats.org/officeDocument/2006/relationships/image" Target="../media/image8.svg"/><Relationship Id="rId5" Type="http://schemas.openxmlformats.org/officeDocument/2006/relationships/image" Target="../media/image7.svg"/><Relationship Id="rId4" Type="http://schemas.openxmlformats.org/officeDocument/2006/relationships/image" Target="../media/image6.sv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sv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CF6855-B24E-92AB-2FE8-002F720AEB18}"/>
              </a:ext>
            </a:extLst>
          </p:cNvPr>
          <p:cNvSpPr>
            <a:spLocks noGrp="1"/>
          </p:cNvSpPr>
          <p:nvPr>
            <p:ph type="ctrTitle" hasCustomPrompt="1"/>
          </p:nvPr>
        </p:nvSpPr>
        <p:spPr>
          <a:xfrm>
            <a:off x="882069" y="2564247"/>
            <a:ext cx="4882568" cy="3999346"/>
          </a:xfrm>
          <a:prstGeom prst="rect">
            <a:avLst/>
          </a:prstGeom>
        </p:spPr>
        <p:txBody>
          <a:bodyPr anchor="t"/>
          <a:lstStyle>
            <a:lvl1pPr algn="l">
              <a:defRPr lang="en-US" sz="2000" b="1" dirty="0">
                <a:solidFill>
                  <a:schemeClr val="tx1"/>
                </a:solidFill>
              </a:defRPr>
            </a:lvl1pPr>
          </a:lstStyle>
          <a:p>
            <a:r>
              <a:rPr lang="en-US" dirty="0"/>
              <a:t>Click to edit Master title style</a:t>
            </a:r>
            <a:br>
              <a:rPr lang="en-US" dirty="0"/>
            </a:br>
            <a:endParaRPr lang="en-US" dirty="0"/>
          </a:p>
        </p:txBody>
      </p:sp>
      <p:sp>
        <p:nvSpPr>
          <p:cNvPr id="4" name="Text Placeholder 11">
            <a:extLst>
              <a:ext uri="{FF2B5EF4-FFF2-40B4-BE49-F238E27FC236}">
                <a16:creationId xmlns:a16="http://schemas.microsoft.com/office/drawing/2014/main" id="{BED41D71-8915-53EB-36A0-392D41DD0EAB}"/>
              </a:ext>
            </a:extLst>
          </p:cNvPr>
          <p:cNvSpPr>
            <a:spLocks noGrp="1"/>
          </p:cNvSpPr>
          <p:nvPr>
            <p:ph type="body" sz="quarter" idx="15"/>
          </p:nvPr>
        </p:nvSpPr>
        <p:spPr>
          <a:xfrm flipH="1">
            <a:off x="6427363" y="5054600"/>
            <a:ext cx="5201214" cy="1457037"/>
          </a:xfrm>
          <a:prstGeom prst="foldedCorner">
            <a:avLst>
              <a:gd name="adj" fmla="val 21194"/>
            </a:avLst>
          </a:prstGeom>
          <a:solidFill>
            <a:srgbClr val="E6EBF0">
              <a:alpha val="68000"/>
            </a:srgbClr>
          </a:solidFill>
          <a:ln w="9525" cap="rnd">
            <a:noFill/>
          </a:ln>
          <a:effectLst>
            <a:outerShdw blurRad="50800" dist="38100" dir="10800000" sx="1000" sy="1000" algn="r" rotWithShape="0">
              <a:prstClr val="black">
                <a:alpha val="46000"/>
              </a:prstClr>
            </a:outerShdw>
          </a:effectLst>
        </p:spPr>
        <p:txBody>
          <a:bodyPr vert="horz" wrap="square" lIns="274320" tIns="182880" rIns="640080" bIns="182880">
            <a:noAutofit/>
          </a:bodyPr>
          <a:lstStyle>
            <a:lvl1pPr marL="0" indent="0">
              <a:buNone/>
              <a:defRPr lang="en-US" sz="1600" b="1" dirty="0"/>
            </a:lvl1pPr>
            <a:lvl2pPr marL="548640" indent="-182880">
              <a:lnSpc>
                <a:spcPct val="100000"/>
              </a:lnSpc>
              <a:spcBef>
                <a:spcPts val="300"/>
              </a:spcBef>
              <a:spcAft>
                <a:spcPts val="300"/>
              </a:spcAft>
              <a:buFont typeface="Arial" panose="020B0604020202020204" pitchFamily="34" charset="0"/>
              <a:buChar char="•"/>
              <a:defRPr lang="en-US" sz="1400" dirty="0" smtClean="0"/>
            </a:lvl2pPr>
            <a:lvl3pPr marL="548640" indent="-182880">
              <a:lnSpc>
                <a:spcPct val="100000"/>
              </a:lnSpc>
              <a:spcBef>
                <a:spcPts val="100"/>
              </a:spcBef>
              <a:buFont typeface="Arial" panose="020B0604020202020204" pitchFamily="34" charset="0"/>
              <a:buChar char="◦"/>
              <a:defRPr lang="en-US" sz="1400" dirty="0"/>
            </a:lvl3pPr>
            <a:lvl4pPr marL="731520" indent="-182880">
              <a:lnSpc>
                <a:spcPct val="100000"/>
              </a:lnSpc>
              <a:spcBef>
                <a:spcPts val="300"/>
              </a:spcBef>
              <a:spcAft>
                <a:spcPts val="300"/>
              </a:spcAft>
              <a:buFont typeface="Arial" panose="020B0604020202020204" pitchFamily="34" charset="0"/>
              <a:buChar char="-"/>
              <a:defRPr lang="en-US" sz="1400" dirty="0" smtClean="0"/>
            </a:lvl4pPr>
            <a:lvl5pPr marL="914400" indent="-182880">
              <a:lnSpc>
                <a:spcPct val="100000"/>
              </a:lnSpc>
              <a:spcBef>
                <a:spcPts val="300"/>
              </a:spcBef>
              <a:spcAft>
                <a:spcPts val="300"/>
              </a:spcAft>
              <a:buFont typeface="Arial" panose="020B0604020202020204" pitchFamily="34" charset="0"/>
              <a:buChar char="◦"/>
              <a:defRPr lang="en-US" sz="1400" dirty="0"/>
            </a:lvl5pPr>
            <a:lvl6pPr marL="1097280" indent="-182880">
              <a:lnSpc>
                <a:spcPct val="100000"/>
              </a:lnSpc>
              <a:spcBef>
                <a:spcPts val="300"/>
              </a:spcBef>
              <a:spcAft>
                <a:spcPts val="300"/>
              </a:spcAft>
              <a:buFont typeface="Wingdings" panose="05000000000000000000" pitchFamily="2" charset="2"/>
              <a:buChar char="§"/>
              <a:defRPr sz="1400"/>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8">
            <a:extLst>
              <a:ext uri="{FF2B5EF4-FFF2-40B4-BE49-F238E27FC236}">
                <a16:creationId xmlns:a16="http://schemas.microsoft.com/office/drawing/2014/main" id="{4A302066-7B9E-F90D-A634-1CEEF4EAA7FF}"/>
              </a:ext>
            </a:extLst>
          </p:cNvPr>
          <p:cNvSpPr>
            <a:spLocks noGrp="1"/>
          </p:cNvSpPr>
          <p:nvPr>
            <p:ph sz="quarter" idx="16"/>
          </p:nvPr>
        </p:nvSpPr>
        <p:spPr>
          <a:xfrm>
            <a:off x="6427365" y="1092200"/>
            <a:ext cx="5201213" cy="2551584"/>
          </a:xfrm>
          <a:prstGeom prst="rect">
            <a:avLst/>
          </a:prstGeom>
        </p:spPr>
        <p:txBody>
          <a:bodyPr lIns="0" tIns="0" rIns="0" bIns="0"/>
          <a:lstStyle>
            <a:lvl1pPr marL="0" indent="0">
              <a:lnSpc>
                <a:spcPct val="100000"/>
              </a:lnSpc>
              <a:spcBef>
                <a:spcPts val="300"/>
              </a:spcBef>
              <a:spcAft>
                <a:spcPts val="300"/>
              </a:spcAft>
              <a:buFont typeface="Arial" panose="020B0604020202020204" pitchFamily="34" charset="0"/>
              <a:buNone/>
              <a:defRPr sz="1600" b="1" i="0"/>
            </a:lvl1pPr>
            <a:lvl2pPr marL="548640" indent="-182880">
              <a:lnSpc>
                <a:spcPct val="100000"/>
              </a:lnSpc>
              <a:spcBef>
                <a:spcPts val="300"/>
              </a:spcBef>
              <a:spcAft>
                <a:spcPts val="300"/>
              </a:spcAft>
              <a:defRPr sz="1400"/>
            </a:lvl2pPr>
            <a:lvl3pPr marL="731520" indent="-182880">
              <a:lnSpc>
                <a:spcPct val="100000"/>
              </a:lnSpc>
              <a:spcBef>
                <a:spcPts val="300"/>
              </a:spcBef>
              <a:spcAft>
                <a:spcPts val="300"/>
              </a:spcAft>
              <a:buFont typeface="Arial" panose="020B0604020202020204" pitchFamily="34" charset="0"/>
              <a:buChar char="-"/>
              <a:defRPr sz="1400"/>
            </a:lvl3pPr>
            <a:lvl4pPr marL="914400" indent="-182880">
              <a:lnSpc>
                <a:spcPct val="100000"/>
              </a:lnSpc>
              <a:spcBef>
                <a:spcPts val="300"/>
              </a:spcBef>
              <a:spcAft>
                <a:spcPts val="300"/>
              </a:spcAft>
              <a:buFont typeface="Arial" panose="020B0604020202020204" pitchFamily="34" charset="0"/>
              <a:buChar char="◦"/>
              <a:defRPr sz="1400"/>
            </a:lvl4pPr>
            <a:lvl5pPr marL="1097280" indent="-182880">
              <a:lnSpc>
                <a:spcPct val="100000"/>
              </a:lnSpc>
              <a:spcBef>
                <a:spcPts val="300"/>
              </a:spcBef>
              <a:spcAft>
                <a:spcPts val="300"/>
              </a:spcAft>
              <a:buFont typeface="Wingdings" panose="05000000000000000000" pitchFamily="2" charset="2"/>
              <a:buChar cha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34552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lide with Social">
    <p:spTree>
      <p:nvGrpSpPr>
        <p:cNvPr id="1" name=""/>
        <p:cNvGrpSpPr/>
        <p:nvPr/>
      </p:nvGrpSpPr>
      <p:grpSpPr>
        <a:xfrm>
          <a:off x="0" y="0"/>
          <a:ext cx="0" cy="0"/>
          <a:chOff x="0" y="0"/>
          <a:chExt cx="0" cy="0"/>
        </a:xfrm>
      </p:grpSpPr>
      <p:sp>
        <p:nvSpPr>
          <p:cNvPr id="19" name="Title 1">
            <a:extLst>
              <a:ext uri="{FF2B5EF4-FFF2-40B4-BE49-F238E27FC236}">
                <a16:creationId xmlns:a16="http://schemas.microsoft.com/office/drawing/2014/main" id="{021CF500-4BD3-92C6-CCBD-156DED65A672}"/>
              </a:ext>
            </a:extLst>
          </p:cNvPr>
          <p:cNvSpPr>
            <a:spLocks noGrp="1"/>
          </p:cNvSpPr>
          <p:nvPr>
            <p:ph type="title"/>
          </p:nvPr>
        </p:nvSpPr>
        <p:spPr>
          <a:xfrm>
            <a:off x="530868" y="1430448"/>
            <a:ext cx="5565131" cy="1848259"/>
          </a:xfrm>
        </p:spPr>
        <p:txBody>
          <a:bodyPr anchor="ctr"/>
          <a:lstStyle>
            <a:lvl1pPr>
              <a:defRPr sz="4000"/>
            </a:lvl1pPr>
          </a:lstStyle>
          <a:p>
            <a:r>
              <a:rPr lang="en-US" dirty="0"/>
              <a:t>Click to edit Master title style</a:t>
            </a:r>
          </a:p>
        </p:txBody>
      </p:sp>
      <p:sp>
        <p:nvSpPr>
          <p:cNvPr id="22" name="Text Placeholder 22">
            <a:extLst>
              <a:ext uri="{FF2B5EF4-FFF2-40B4-BE49-F238E27FC236}">
                <a16:creationId xmlns:a16="http://schemas.microsoft.com/office/drawing/2014/main" id="{5BFBC12E-0B6E-E8C7-9088-B497FB49171C}"/>
              </a:ext>
            </a:extLst>
          </p:cNvPr>
          <p:cNvSpPr>
            <a:spLocks noGrp="1"/>
          </p:cNvSpPr>
          <p:nvPr>
            <p:ph type="body" sz="quarter" idx="13"/>
          </p:nvPr>
        </p:nvSpPr>
        <p:spPr>
          <a:xfrm>
            <a:off x="530868" y="3501136"/>
            <a:ext cx="5565131"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dirty="0"/>
              <a:t>Click to edit Master text styles</a:t>
            </a:r>
          </a:p>
        </p:txBody>
      </p:sp>
      <p:sp>
        <p:nvSpPr>
          <p:cNvPr id="21" name="Rectangle 20">
            <a:extLst>
              <a:ext uri="{FF2B5EF4-FFF2-40B4-BE49-F238E27FC236}">
                <a16:creationId xmlns:a16="http://schemas.microsoft.com/office/drawing/2014/main" id="{724F3841-022A-64DD-C790-8E712FB9DD3A}"/>
              </a:ext>
              <a:ext uri="{C183D7F6-B498-43B3-948B-1728B52AA6E4}">
                <adec:decorative xmlns:adec="http://schemas.microsoft.com/office/drawing/2017/decorative" val="1"/>
              </a:ext>
            </a:extLst>
          </p:cNvPr>
          <p:cNvSpPr/>
          <p:nvPr userDrawn="1"/>
        </p:nvSpPr>
        <p:spPr>
          <a:xfrm>
            <a:off x="7572375"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a:extLst>
              <a:ext uri="{FF2B5EF4-FFF2-40B4-BE49-F238E27FC236}">
                <a16:creationId xmlns:a16="http://schemas.microsoft.com/office/drawing/2014/main" id="{62E7750B-0863-BB91-0C67-54B5E9B868D6}"/>
              </a:ext>
            </a:extLst>
          </p:cNvPr>
          <p:cNvSpPr txBox="1"/>
          <p:nvPr userDrawn="1"/>
        </p:nvSpPr>
        <p:spPr>
          <a:xfrm>
            <a:off x="8032876" y="1370524"/>
            <a:ext cx="3625724" cy="369332"/>
          </a:xfrm>
          <a:prstGeom prst="rect">
            <a:avLst/>
          </a:prstGeom>
          <a:noFill/>
        </p:spPr>
        <p:txBody>
          <a:bodyPr wrap="square" rtlCol="0">
            <a:spAutoFit/>
          </a:bodyPr>
          <a:lstStyle/>
          <a:p>
            <a:r>
              <a:rPr lang="en-US" b="1" dirty="0"/>
              <a:t>Learn More</a:t>
            </a:r>
          </a:p>
        </p:txBody>
      </p:sp>
      <p:sp>
        <p:nvSpPr>
          <p:cNvPr id="7" name="TextBox 6">
            <a:extLst>
              <a:ext uri="{FF2B5EF4-FFF2-40B4-BE49-F238E27FC236}">
                <a16:creationId xmlns:a16="http://schemas.microsoft.com/office/drawing/2014/main" id="{3B961C0C-432D-CBAD-EA65-6543DA81C252}"/>
              </a:ext>
            </a:extLst>
          </p:cNvPr>
          <p:cNvSpPr txBox="1"/>
          <p:nvPr userDrawn="1"/>
        </p:nvSpPr>
        <p:spPr>
          <a:xfrm>
            <a:off x="8054878" y="1783080"/>
            <a:ext cx="3320924" cy="338554"/>
          </a:xfrm>
          <a:prstGeom prst="rect">
            <a:avLst/>
          </a:prstGeom>
          <a:noFill/>
        </p:spPr>
        <p:txBody>
          <a:bodyPr wrap="square" rtlCol="0">
            <a:spAutoFit/>
          </a:bodyPr>
          <a:lstStyle/>
          <a:p>
            <a:r>
              <a:rPr lang="en-US" sz="1600" dirty="0">
                <a:solidFill>
                  <a:srgbClr val="00829B"/>
                </a:solidFill>
              </a:rPr>
              <a:t>www.ercot.com</a:t>
            </a:r>
          </a:p>
        </p:txBody>
      </p:sp>
      <p:sp>
        <p:nvSpPr>
          <p:cNvPr id="8" name="TextBox 7">
            <a:extLst>
              <a:ext uri="{FF2B5EF4-FFF2-40B4-BE49-F238E27FC236}">
                <a16:creationId xmlns:a16="http://schemas.microsoft.com/office/drawing/2014/main" id="{74781169-74C0-5084-B1E5-21B24E64EBD9}"/>
              </a:ext>
            </a:extLst>
          </p:cNvPr>
          <p:cNvSpPr txBox="1"/>
          <p:nvPr userDrawn="1"/>
        </p:nvSpPr>
        <p:spPr>
          <a:xfrm>
            <a:off x="8032876" y="2442045"/>
            <a:ext cx="3625724" cy="369332"/>
          </a:xfrm>
          <a:prstGeom prst="rect">
            <a:avLst/>
          </a:prstGeom>
          <a:noFill/>
        </p:spPr>
        <p:txBody>
          <a:bodyPr wrap="square" rtlCol="0">
            <a:spAutoFit/>
          </a:bodyPr>
          <a:lstStyle/>
          <a:p>
            <a:r>
              <a:rPr lang="en-US" b="1" dirty="0"/>
              <a:t>Download ERCOT Mobile App</a:t>
            </a:r>
          </a:p>
        </p:txBody>
      </p:sp>
      <p:pic>
        <p:nvPicPr>
          <p:cNvPr id="9" name="Graphic 8" descr="Google play logo on the left and App Store logo on the right">
            <a:extLst>
              <a:ext uri="{FF2B5EF4-FFF2-40B4-BE49-F238E27FC236}">
                <a16:creationId xmlns:a16="http://schemas.microsoft.com/office/drawing/2014/main" id="{4CC00E98-A942-2688-815D-B898449C0BC2}"/>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8341368" y="2987763"/>
            <a:ext cx="2635124" cy="367447"/>
          </a:xfrm>
          <a:prstGeom prst="rect">
            <a:avLst/>
          </a:prstGeom>
        </p:spPr>
      </p:pic>
      <p:sp>
        <p:nvSpPr>
          <p:cNvPr id="10" name="TextBox 9">
            <a:extLst>
              <a:ext uri="{FF2B5EF4-FFF2-40B4-BE49-F238E27FC236}">
                <a16:creationId xmlns:a16="http://schemas.microsoft.com/office/drawing/2014/main" id="{1EBBA5BE-9DD2-6EE7-CE28-D076D6D33E94}"/>
              </a:ext>
            </a:extLst>
          </p:cNvPr>
          <p:cNvSpPr txBox="1"/>
          <p:nvPr userDrawn="1"/>
        </p:nvSpPr>
        <p:spPr>
          <a:xfrm>
            <a:off x="8054878" y="3786789"/>
            <a:ext cx="3625724" cy="369332"/>
          </a:xfrm>
          <a:prstGeom prst="rect">
            <a:avLst/>
          </a:prstGeom>
          <a:noFill/>
        </p:spPr>
        <p:txBody>
          <a:bodyPr wrap="square" rtlCol="0">
            <a:spAutoFit/>
          </a:bodyPr>
          <a:lstStyle/>
          <a:p>
            <a:r>
              <a:rPr lang="en-US" b="1" dirty="0"/>
              <a:t>Connect With Us</a:t>
            </a:r>
          </a:p>
        </p:txBody>
      </p:sp>
      <p:pic>
        <p:nvPicPr>
          <p:cNvPr id="11" name="Graphic 10" descr="Instagram icon">
            <a:extLst>
              <a:ext uri="{FF2B5EF4-FFF2-40B4-BE49-F238E27FC236}">
                <a16:creationId xmlns:a16="http://schemas.microsoft.com/office/drawing/2014/main" id="{808F1D0F-170C-B600-9B14-471787DABDB6}"/>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8326128" y="4359746"/>
            <a:ext cx="314995" cy="314995"/>
          </a:xfrm>
          <a:prstGeom prst="rect">
            <a:avLst/>
          </a:prstGeom>
        </p:spPr>
      </p:pic>
      <p:sp>
        <p:nvSpPr>
          <p:cNvPr id="12" name="TextBox 11">
            <a:extLst>
              <a:ext uri="{FF2B5EF4-FFF2-40B4-BE49-F238E27FC236}">
                <a16:creationId xmlns:a16="http://schemas.microsoft.com/office/drawing/2014/main" id="{80EB4558-FE65-DD30-A396-E7A22D6A4264}"/>
              </a:ext>
            </a:extLst>
          </p:cNvPr>
          <p:cNvSpPr txBox="1"/>
          <p:nvPr userDrawn="1"/>
        </p:nvSpPr>
        <p:spPr>
          <a:xfrm>
            <a:off x="8715473" y="4378550"/>
            <a:ext cx="3098730" cy="307777"/>
          </a:xfrm>
          <a:prstGeom prst="rect">
            <a:avLst/>
          </a:prstGeom>
          <a:noFill/>
        </p:spPr>
        <p:txBody>
          <a:bodyPr wrap="square" rtlCol="0">
            <a:spAutoFit/>
          </a:bodyPr>
          <a:lstStyle/>
          <a:p>
            <a:r>
              <a:rPr lang="en-US" sz="1400" dirty="0"/>
              <a:t>facebook.com/ERCOTISO</a:t>
            </a:r>
          </a:p>
        </p:txBody>
      </p:sp>
      <p:pic>
        <p:nvPicPr>
          <p:cNvPr id="13" name="Graphic 12" descr="Twitter or X  icon">
            <a:extLst>
              <a:ext uri="{FF2B5EF4-FFF2-40B4-BE49-F238E27FC236}">
                <a16:creationId xmlns:a16="http://schemas.microsoft.com/office/drawing/2014/main" id="{787C2377-716C-DE29-E499-06278CE1DB08}"/>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4"/>
              </a:ext>
            </a:extLst>
          </a:blip>
          <a:stretch>
            <a:fillRect/>
          </a:stretch>
        </p:blipFill>
        <p:spPr>
          <a:xfrm>
            <a:off x="8326128" y="4816173"/>
            <a:ext cx="314995" cy="314995"/>
          </a:xfrm>
          <a:prstGeom prst="rect">
            <a:avLst/>
          </a:prstGeom>
        </p:spPr>
      </p:pic>
      <p:sp>
        <p:nvSpPr>
          <p:cNvPr id="14" name="TextBox 13">
            <a:extLst>
              <a:ext uri="{FF2B5EF4-FFF2-40B4-BE49-F238E27FC236}">
                <a16:creationId xmlns:a16="http://schemas.microsoft.com/office/drawing/2014/main" id="{D6BFB969-D759-088E-D454-9701B3843365}"/>
              </a:ext>
            </a:extLst>
          </p:cNvPr>
          <p:cNvSpPr txBox="1"/>
          <p:nvPr userDrawn="1"/>
        </p:nvSpPr>
        <p:spPr>
          <a:xfrm>
            <a:off x="8715473" y="4823175"/>
            <a:ext cx="2108130" cy="307777"/>
          </a:xfrm>
          <a:prstGeom prst="rect">
            <a:avLst/>
          </a:prstGeom>
          <a:noFill/>
        </p:spPr>
        <p:txBody>
          <a:bodyPr wrap="square" lIns="91440" tIns="45720" rIns="91440" bIns="45720" rtlCol="0" anchor="t">
            <a:spAutoFit/>
          </a:bodyPr>
          <a:lstStyle/>
          <a:p>
            <a:r>
              <a:rPr lang="en-US" sz="1400" dirty="0"/>
              <a:t>x.com/ercot_iso</a:t>
            </a:r>
          </a:p>
        </p:txBody>
      </p:sp>
      <p:pic>
        <p:nvPicPr>
          <p:cNvPr id="15" name="Graphic 14" descr="LinkedIn icon">
            <a:extLst>
              <a:ext uri="{FF2B5EF4-FFF2-40B4-BE49-F238E27FC236}">
                <a16:creationId xmlns:a16="http://schemas.microsoft.com/office/drawing/2014/main" id="{44604974-1959-249D-D54A-C4A63E150B5F}"/>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5"/>
              </a:ext>
            </a:extLst>
          </a:blip>
          <a:srcRect/>
          <a:stretch/>
        </p:blipFill>
        <p:spPr>
          <a:xfrm>
            <a:off x="8326128" y="5292078"/>
            <a:ext cx="314995" cy="314995"/>
          </a:xfrm>
          <a:prstGeom prst="rect">
            <a:avLst/>
          </a:prstGeom>
        </p:spPr>
      </p:pic>
      <p:sp>
        <p:nvSpPr>
          <p:cNvPr id="16" name="TextBox 15">
            <a:extLst>
              <a:ext uri="{FF2B5EF4-FFF2-40B4-BE49-F238E27FC236}">
                <a16:creationId xmlns:a16="http://schemas.microsoft.com/office/drawing/2014/main" id="{2405696A-1EA6-9F4D-1D36-33EB7B0D95CF}"/>
              </a:ext>
            </a:extLst>
          </p:cNvPr>
          <p:cNvSpPr txBox="1"/>
          <p:nvPr userDrawn="1"/>
        </p:nvSpPr>
        <p:spPr>
          <a:xfrm>
            <a:off x="8715473" y="5299080"/>
            <a:ext cx="3132351" cy="307777"/>
          </a:xfrm>
          <a:prstGeom prst="rect">
            <a:avLst/>
          </a:prstGeom>
          <a:noFill/>
        </p:spPr>
        <p:txBody>
          <a:bodyPr wrap="square" lIns="91440" tIns="45720" rIns="91440" bIns="45720" rtlCol="0" anchor="t">
            <a:spAutoFit/>
          </a:bodyPr>
          <a:lstStyle/>
          <a:p>
            <a:r>
              <a:rPr lang="en-US" sz="1400" dirty="0"/>
              <a:t>linkedin.com/company/ercot</a:t>
            </a:r>
          </a:p>
        </p:txBody>
      </p:sp>
      <p:pic>
        <p:nvPicPr>
          <p:cNvPr id="17" name="Graphic 16" descr="Instagram icon">
            <a:extLst>
              <a:ext uri="{FF2B5EF4-FFF2-40B4-BE49-F238E27FC236}">
                <a16:creationId xmlns:a16="http://schemas.microsoft.com/office/drawing/2014/main" id="{253A132C-4DFA-62F1-D25A-9C176280377F}"/>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6"/>
              </a:ext>
            </a:extLst>
          </a:blip>
          <a:stretch>
            <a:fillRect/>
          </a:stretch>
        </p:blipFill>
        <p:spPr>
          <a:xfrm>
            <a:off x="8326128" y="5773360"/>
            <a:ext cx="314996" cy="314996"/>
          </a:xfrm>
          <a:prstGeom prst="rect">
            <a:avLst/>
          </a:prstGeom>
        </p:spPr>
      </p:pic>
      <p:sp>
        <p:nvSpPr>
          <p:cNvPr id="18" name="TextBox 17">
            <a:extLst>
              <a:ext uri="{FF2B5EF4-FFF2-40B4-BE49-F238E27FC236}">
                <a16:creationId xmlns:a16="http://schemas.microsoft.com/office/drawing/2014/main" id="{C36F1584-300D-A8F1-CE34-0DF564E44055}"/>
              </a:ext>
              <a:ext uri="{C183D7F6-B498-43B3-948B-1728B52AA6E4}">
                <adec:decorative xmlns:adec="http://schemas.microsoft.com/office/drawing/2017/decorative" val="0"/>
              </a:ext>
            </a:extLst>
          </p:cNvPr>
          <p:cNvSpPr txBox="1"/>
          <p:nvPr userDrawn="1"/>
        </p:nvSpPr>
        <p:spPr>
          <a:xfrm>
            <a:off x="8706121" y="5773359"/>
            <a:ext cx="3132351" cy="307777"/>
          </a:xfrm>
          <a:prstGeom prst="rect">
            <a:avLst/>
          </a:prstGeom>
          <a:noFill/>
        </p:spPr>
        <p:txBody>
          <a:bodyPr wrap="square" lIns="91440" tIns="45720" rIns="91440" bIns="45720" rtlCol="0" anchor="t">
            <a:spAutoFit/>
          </a:bodyPr>
          <a:lstStyle/>
          <a:p>
            <a:r>
              <a:rPr lang="en-US" sz="1400" dirty="0"/>
              <a:t>instagram.com/ercot_iso</a:t>
            </a:r>
          </a:p>
        </p:txBody>
      </p:sp>
      <p:sp>
        <p:nvSpPr>
          <p:cNvPr id="20" name="Footer Placeholder 3">
            <a:extLst>
              <a:ext uri="{FF2B5EF4-FFF2-40B4-BE49-F238E27FC236}">
                <a16:creationId xmlns:a16="http://schemas.microsoft.com/office/drawing/2014/main" id="{7C754C4F-B602-D803-BB7A-BEE1415CE0E5}"/>
              </a:ext>
            </a:extLst>
          </p:cNvPr>
          <p:cNvSpPr>
            <a:spLocks noGrp="1"/>
          </p:cNvSpPr>
          <p:nvPr>
            <p:ph type="ftr" sz="quarter" idx="11"/>
          </p:nvPr>
        </p:nvSpPr>
        <p:spPr>
          <a:xfrm>
            <a:off x="530869" y="6356350"/>
            <a:ext cx="5565131" cy="365125"/>
          </a:xfrm>
        </p:spPr>
        <p:txBody>
          <a:bodyPr/>
          <a:lstStyle/>
          <a:p>
            <a:endParaRPr lang="en-US" dirty="0"/>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April 27, 2026</a:t>
            </a:fld>
            <a:endParaRPr lang="en-US" dirty="0"/>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17860560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Slide with Social">
    <p:spTree>
      <p:nvGrpSpPr>
        <p:cNvPr id="1" name=""/>
        <p:cNvGrpSpPr/>
        <p:nvPr/>
      </p:nvGrpSpPr>
      <p:grpSpPr>
        <a:xfrm>
          <a:off x="0" y="0"/>
          <a:ext cx="0" cy="0"/>
          <a:chOff x="0" y="0"/>
          <a:chExt cx="0" cy="0"/>
        </a:xfrm>
      </p:grpSpPr>
      <p:sp>
        <p:nvSpPr>
          <p:cNvPr id="24" name="Title 1">
            <a:extLst>
              <a:ext uri="{FF2B5EF4-FFF2-40B4-BE49-F238E27FC236}">
                <a16:creationId xmlns:a16="http://schemas.microsoft.com/office/drawing/2014/main" id="{0511CB1D-D7A8-8516-A8D6-FDE88BB37837}"/>
              </a:ext>
            </a:extLst>
          </p:cNvPr>
          <p:cNvSpPr>
            <a:spLocks noGrp="1"/>
          </p:cNvSpPr>
          <p:nvPr>
            <p:ph type="title"/>
          </p:nvPr>
        </p:nvSpPr>
        <p:spPr>
          <a:xfrm>
            <a:off x="530868" y="1430448"/>
            <a:ext cx="5565132" cy="1848259"/>
          </a:xfrm>
        </p:spPr>
        <p:txBody>
          <a:bodyPr anchor="ctr"/>
          <a:lstStyle>
            <a:lvl1pPr>
              <a:defRPr sz="4000"/>
            </a:lvl1pPr>
          </a:lstStyle>
          <a:p>
            <a:r>
              <a:rPr lang="en-US" dirty="0"/>
              <a:t>Click to edit Master title style</a:t>
            </a:r>
          </a:p>
        </p:txBody>
      </p:sp>
      <p:sp>
        <p:nvSpPr>
          <p:cNvPr id="26" name="Text Placeholder 22">
            <a:extLst>
              <a:ext uri="{FF2B5EF4-FFF2-40B4-BE49-F238E27FC236}">
                <a16:creationId xmlns:a16="http://schemas.microsoft.com/office/drawing/2014/main" id="{7DB85F87-C4AC-5AA2-4395-ABB6B533D5DF}"/>
              </a:ext>
            </a:extLst>
          </p:cNvPr>
          <p:cNvSpPr>
            <a:spLocks noGrp="1"/>
          </p:cNvSpPr>
          <p:nvPr>
            <p:ph type="body" sz="quarter" idx="13"/>
          </p:nvPr>
        </p:nvSpPr>
        <p:spPr>
          <a:xfrm>
            <a:off x="530868" y="3501136"/>
            <a:ext cx="5565132"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dirty="0"/>
              <a:t>Click to edit Master text styles</a:t>
            </a:r>
          </a:p>
        </p:txBody>
      </p:sp>
      <p:sp>
        <p:nvSpPr>
          <p:cNvPr id="25" name="Footer Placeholder 3">
            <a:extLst>
              <a:ext uri="{FF2B5EF4-FFF2-40B4-BE49-F238E27FC236}">
                <a16:creationId xmlns:a16="http://schemas.microsoft.com/office/drawing/2014/main" id="{524951DF-39E3-E4DB-EB22-28C36CEEB99F}"/>
              </a:ext>
            </a:extLst>
          </p:cNvPr>
          <p:cNvSpPr>
            <a:spLocks noGrp="1"/>
          </p:cNvSpPr>
          <p:nvPr>
            <p:ph type="ftr" sz="quarter" idx="11"/>
          </p:nvPr>
        </p:nvSpPr>
        <p:spPr>
          <a:xfrm>
            <a:off x="530869" y="6356350"/>
            <a:ext cx="8010526" cy="365125"/>
          </a:xfrm>
        </p:spPr>
        <p:txBody>
          <a:bodyPr/>
          <a:lstStyle/>
          <a:p>
            <a:endParaRPr lang="en-US" dirty="0"/>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April 27, 2026</a:t>
            </a:fld>
            <a:endParaRPr lang="en-US" dirty="0"/>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27099429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ppendix1">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724F3841-022A-64DD-C790-8E712FB9DD3A}"/>
              </a:ext>
              <a:ext uri="{C183D7F6-B498-43B3-948B-1728B52AA6E4}">
                <adec:decorative xmlns:adec="http://schemas.microsoft.com/office/drawing/2017/decorative" val="1"/>
              </a:ext>
            </a:extLst>
          </p:cNvPr>
          <p:cNvSpPr/>
          <p:nvPr userDrawn="1"/>
        </p:nvSpPr>
        <p:spPr>
          <a:xfrm>
            <a:off x="0"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9" name="Graphic 18" descr="ERCOT logo">
            <a:extLst>
              <a:ext uri="{FF2B5EF4-FFF2-40B4-BE49-F238E27FC236}">
                <a16:creationId xmlns:a16="http://schemas.microsoft.com/office/drawing/2014/main" id="{B751E01E-9D1B-AB32-9537-F544F49949EB}"/>
              </a:ext>
            </a:extLst>
          </p:cNvPr>
          <p:cNvPicPr>
            <a:picLocks noChangeAspect="1"/>
          </p:cNvPicPr>
          <p:nvPr userDrawn="1"/>
        </p:nvPicPr>
        <p:blipFill>
          <a:blip>
            <a:extLst>
              <a:ext uri="{96DAC541-7B7A-43D3-8B79-37D633B846F1}">
                <asvg:svgBlip xmlns:asvg="http://schemas.microsoft.com/office/drawing/2016/SVG/main" r:embed="rId2"/>
              </a:ext>
            </a:extLst>
          </a:blip>
          <a:srcRect/>
          <a:stretch/>
        </p:blipFill>
        <p:spPr>
          <a:xfrm>
            <a:off x="137956" y="108220"/>
            <a:ext cx="703682" cy="259285"/>
          </a:xfrm>
          <a:prstGeom prst="rect">
            <a:avLst/>
          </a:prstGeom>
        </p:spPr>
      </p:pic>
      <p:sp>
        <p:nvSpPr>
          <p:cNvPr id="2" name="Title 1">
            <a:extLst>
              <a:ext uri="{FF2B5EF4-FFF2-40B4-BE49-F238E27FC236}">
                <a16:creationId xmlns:a16="http://schemas.microsoft.com/office/drawing/2014/main" id="{C5AB5A33-CD56-3912-4016-20DF30F14CCA}"/>
              </a:ext>
            </a:extLst>
          </p:cNvPr>
          <p:cNvSpPr>
            <a:spLocks noGrp="1"/>
          </p:cNvSpPr>
          <p:nvPr>
            <p:ph type="title"/>
          </p:nvPr>
        </p:nvSpPr>
        <p:spPr>
          <a:xfrm>
            <a:off x="530869" y="1430448"/>
            <a:ext cx="4064224" cy="1848259"/>
          </a:xfrm>
        </p:spPr>
        <p:txBody>
          <a:bodyPr anchor="ctr"/>
          <a:lstStyle>
            <a:lvl1pPr>
              <a:defRPr sz="4000"/>
            </a:lvl1pPr>
          </a:lstStyle>
          <a:p>
            <a:r>
              <a:rPr lang="en-US" dirty="0"/>
              <a:t>Click to edit Master title style</a:t>
            </a:r>
          </a:p>
        </p:txBody>
      </p:sp>
      <p:sp>
        <p:nvSpPr>
          <p:cNvPr id="23" name="Text Placeholder 22">
            <a:extLst>
              <a:ext uri="{FF2B5EF4-FFF2-40B4-BE49-F238E27FC236}">
                <a16:creationId xmlns:a16="http://schemas.microsoft.com/office/drawing/2014/main" id="{113BE72E-F22F-EA59-A56F-ACBBDAEAF810}"/>
              </a:ext>
            </a:extLst>
          </p:cNvPr>
          <p:cNvSpPr>
            <a:spLocks noGrp="1"/>
          </p:cNvSpPr>
          <p:nvPr>
            <p:ph type="body" sz="quarter" idx="13"/>
          </p:nvPr>
        </p:nvSpPr>
        <p:spPr>
          <a:xfrm>
            <a:off x="530869" y="3501136"/>
            <a:ext cx="4078434"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dirty="0"/>
              <a:t>Click to edit Master text styles</a:t>
            </a:r>
          </a:p>
        </p:txBody>
      </p:sp>
      <p:sp>
        <p:nvSpPr>
          <p:cNvPr id="7" name="Text Placeholder 6">
            <a:extLst>
              <a:ext uri="{FF2B5EF4-FFF2-40B4-BE49-F238E27FC236}">
                <a16:creationId xmlns:a16="http://schemas.microsoft.com/office/drawing/2014/main" id="{6A05AE35-B341-C586-A0DD-9B916DA1D819}"/>
              </a:ext>
            </a:extLst>
          </p:cNvPr>
          <p:cNvSpPr>
            <a:spLocks noGrp="1"/>
          </p:cNvSpPr>
          <p:nvPr>
            <p:ph type="body" sz="quarter" idx="14"/>
          </p:nvPr>
        </p:nvSpPr>
        <p:spPr>
          <a:xfrm>
            <a:off x="5076825" y="1371600"/>
            <a:ext cx="6581775"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A123DE44-506E-FCA1-8F5C-9F7354AAEC2D}"/>
              </a:ext>
            </a:extLst>
          </p:cNvPr>
          <p:cNvSpPr>
            <a:spLocks noGrp="1"/>
          </p:cNvSpPr>
          <p:nvPr>
            <p:ph type="ftr" sz="quarter" idx="11"/>
          </p:nvPr>
        </p:nvSpPr>
        <p:spPr>
          <a:xfrm>
            <a:off x="530869" y="6356350"/>
            <a:ext cx="8010526" cy="365125"/>
          </a:xfrm>
        </p:spPr>
        <p:txBody>
          <a:bodyPr/>
          <a:lstStyle/>
          <a:p>
            <a:endParaRPr lang="en-US" dirty="0"/>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April 27, 2026</a:t>
            </a:fld>
            <a:endParaRPr lang="en-US" dirty="0"/>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dirty="0"/>
          </a:p>
        </p:txBody>
      </p:sp>
      <p:grpSp>
        <p:nvGrpSpPr>
          <p:cNvPr id="8" name="Group 7" descr="Confidential document label">
            <a:extLst>
              <a:ext uri="{FF2B5EF4-FFF2-40B4-BE49-F238E27FC236}">
                <a16:creationId xmlns:a16="http://schemas.microsoft.com/office/drawing/2014/main" id="{CDD9FF63-9408-EDE4-8E4D-207871A99374}"/>
              </a:ext>
            </a:extLst>
          </p:cNvPr>
          <p:cNvGrpSpPr/>
          <p:nvPr userDrawn="1"/>
        </p:nvGrpSpPr>
        <p:grpSpPr>
          <a:xfrm>
            <a:off x="-91688" y="457199"/>
            <a:ext cx="1162970" cy="358775"/>
            <a:chOff x="-91688" y="6362698"/>
            <a:chExt cx="1162970" cy="358775"/>
          </a:xfrm>
        </p:grpSpPr>
        <p:sp>
          <p:nvSpPr>
            <p:cNvPr id="9" name="Rectangle 8">
              <a:extLst>
                <a:ext uri="{FF2B5EF4-FFF2-40B4-BE49-F238E27FC236}">
                  <a16:creationId xmlns:a16="http://schemas.microsoft.com/office/drawing/2014/main" id="{40E25432-F52F-28E3-5AF1-36B3BEC45282}"/>
                </a:ext>
              </a:extLst>
            </p:cNvPr>
            <p:cNvSpPr/>
            <p:nvPr/>
          </p:nvSpPr>
          <p:spPr>
            <a:xfrm rot="10800000">
              <a:off x="-12035" y="6362698"/>
              <a:ext cx="986590" cy="358775"/>
            </a:xfrm>
            <a:prstGeom prst="rect">
              <a:avLst/>
            </a:prstGeom>
            <a:solidFill>
              <a:srgbClr val="0082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89B3A409-F400-7551-A8C4-6293E631585B}"/>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dirty="0">
                  <a:solidFill>
                    <a:schemeClr val="bg1"/>
                  </a:solidFill>
                </a:rPr>
                <a:t>PUBLIC</a:t>
              </a:r>
            </a:p>
          </p:txBody>
        </p:sp>
      </p:grpSp>
    </p:spTree>
    <p:extLst>
      <p:ext uri="{BB962C8B-B14F-4D97-AF65-F5344CB8AC3E}">
        <p14:creationId xmlns:p14="http://schemas.microsoft.com/office/powerpoint/2010/main" val="19646740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C9C062-513C-DF24-5E8C-7A974D572078}"/>
              </a:ext>
            </a:extLst>
          </p:cNvPr>
          <p:cNvSpPr>
            <a:spLocks noGrp="1"/>
          </p:cNvSpPr>
          <p:nvPr>
            <p:ph type="ctrTitle"/>
          </p:nvPr>
        </p:nvSpPr>
        <p:spPr>
          <a:xfrm>
            <a:off x="533400" y="1122363"/>
            <a:ext cx="11125200" cy="2387600"/>
          </a:xfrm>
        </p:spPr>
        <p:txBody>
          <a:bodyPr anchor="ctr">
            <a:normAutofit/>
          </a:bodyPr>
          <a:lstStyle>
            <a:lvl1pPr algn="ctr">
              <a:defRPr sz="4000"/>
            </a:lvl1pPr>
          </a:lstStyle>
          <a:p>
            <a:r>
              <a:rPr lang="en-US"/>
              <a:t>Click to edit Master title style</a:t>
            </a:r>
          </a:p>
        </p:txBody>
      </p:sp>
      <p:sp>
        <p:nvSpPr>
          <p:cNvPr id="3" name="Subtitle 2">
            <a:extLst>
              <a:ext uri="{FF2B5EF4-FFF2-40B4-BE49-F238E27FC236}">
                <a16:creationId xmlns:a16="http://schemas.microsoft.com/office/drawing/2014/main" id="{532C3F11-2763-0216-A1B0-5E8B4FA80139}"/>
              </a:ext>
            </a:extLst>
          </p:cNvPr>
          <p:cNvSpPr>
            <a:spLocks noGrp="1"/>
          </p:cNvSpPr>
          <p:nvPr>
            <p:ph type="subTitle" idx="1"/>
          </p:nvPr>
        </p:nvSpPr>
        <p:spPr>
          <a:xfrm>
            <a:off x="533400" y="3602038"/>
            <a:ext cx="11125200" cy="1655762"/>
          </a:xfrm>
        </p:spPr>
        <p:txBody>
          <a:bodyPr wrap="square"/>
          <a:lstStyle>
            <a:lvl1pPr marL="0" indent="0" algn="ctr">
              <a:buNone/>
              <a:defRPr sz="2400" b="1">
                <a:solidFill>
                  <a:srgbClr val="00829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5" name="Footer Placeholder 4">
            <a:extLst>
              <a:ext uri="{FF2B5EF4-FFF2-40B4-BE49-F238E27FC236}">
                <a16:creationId xmlns:a16="http://schemas.microsoft.com/office/drawing/2014/main" id="{E95C98B8-43D7-C7B4-9956-25AC1BBC5587}"/>
              </a:ext>
            </a:extLst>
          </p:cNvPr>
          <p:cNvSpPr>
            <a:spLocks noGrp="1"/>
          </p:cNvSpPr>
          <p:nvPr>
            <p:ph type="ftr" sz="quarter" idx="11"/>
          </p:nvPr>
        </p:nvSpPr>
        <p:spPr/>
        <p:txBody>
          <a:bodyPr/>
          <a:lstStyle/>
          <a:p>
            <a:endParaRPr lang="en-US" dirty="0"/>
          </a:p>
        </p:txBody>
      </p:sp>
      <p:sp>
        <p:nvSpPr>
          <p:cNvPr id="4" name="Date Placeholder 3">
            <a:extLst>
              <a:ext uri="{FF2B5EF4-FFF2-40B4-BE49-F238E27FC236}">
                <a16:creationId xmlns:a16="http://schemas.microsoft.com/office/drawing/2014/main" id="{C6E9BF30-5D82-5572-733E-882E0C0D3307}"/>
              </a:ext>
            </a:extLst>
          </p:cNvPr>
          <p:cNvSpPr>
            <a:spLocks noGrp="1"/>
          </p:cNvSpPr>
          <p:nvPr>
            <p:ph type="dt" sz="half" idx="10"/>
          </p:nvPr>
        </p:nvSpPr>
        <p:spPr/>
        <p:txBody>
          <a:bodyPr/>
          <a:lstStyle/>
          <a:p>
            <a:fld id="{8D345B5F-6A76-46F9-AC11-757A044249AE}" type="datetime4">
              <a:rPr lang="en-US" smtClean="0"/>
              <a:t>April 27, 2026</a:t>
            </a:fld>
            <a:endParaRPr lang="en-US" dirty="0"/>
          </a:p>
        </p:txBody>
      </p:sp>
      <p:sp>
        <p:nvSpPr>
          <p:cNvPr id="6" name="Slide Number Placeholder 5">
            <a:extLst>
              <a:ext uri="{FF2B5EF4-FFF2-40B4-BE49-F238E27FC236}">
                <a16:creationId xmlns:a16="http://schemas.microsoft.com/office/drawing/2014/main" id="{BB5906F4-426A-AD9D-021A-D7E95E349F77}"/>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42651303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ide Keynote">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27592878-2087-441A-BF63-8BAC672970F6}"/>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dirty="0"/>
              <a:t>Click to edit Master title style</a:t>
            </a:r>
          </a:p>
        </p:txBody>
      </p:sp>
      <p:sp>
        <p:nvSpPr>
          <p:cNvPr id="10" name="Text Placeholder 9">
            <a:extLst>
              <a:ext uri="{FF2B5EF4-FFF2-40B4-BE49-F238E27FC236}">
                <a16:creationId xmlns:a16="http://schemas.microsoft.com/office/drawing/2014/main" id="{D75DFB14-F372-06CE-E1C3-58DFC53BCF1F}"/>
              </a:ext>
            </a:extLst>
          </p:cNvPr>
          <p:cNvSpPr>
            <a:spLocks noGrp="1"/>
          </p:cNvSpPr>
          <p:nvPr>
            <p:ph type="body" sz="quarter" idx="16"/>
          </p:nvPr>
        </p:nvSpPr>
        <p:spPr>
          <a:xfrm>
            <a:off x="495300" y="1676400"/>
            <a:ext cx="6867525"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11">
            <a:extLst>
              <a:ext uri="{FF2B5EF4-FFF2-40B4-BE49-F238E27FC236}">
                <a16:creationId xmlns:a16="http://schemas.microsoft.com/office/drawing/2014/main" id="{28CAB249-6E2A-0D66-037F-C8C994EC04ED}"/>
              </a:ext>
            </a:extLst>
          </p:cNvPr>
          <p:cNvSpPr>
            <a:spLocks noGrp="1"/>
          </p:cNvSpPr>
          <p:nvPr>
            <p:ph type="body" sz="quarter" idx="15"/>
          </p:nvPr>
        </p:nvSpPr>
        <p:spPr>
          <a:xfrm flipH="1">
            <a:off x="7598003" y="1676400"/>
            <a:ext cx="4060596" cy="3190875"/>
          </a:xfrm>
          <a:prstGeom prst="foldedCorner">
            <a:avLst>
              <a:gd name="adj" fmla="val 8542"/>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b="1" dirty="0"/>
            </a:lvl1pPr>
            <a:lvl2pPr marL="548640" indent="-182880">
              <a:buFont typeface="Arial" panose="020B0604020202020204" pitchFamily="34" charset="0"/>
              <a:buChar char="•"/>
              <a:defRPr lang="en-US" dirty="0"/>
            </a:lvl2pPr>
            <a:lvl3pPr>
              <a:defRPr lang="en-US" dirty="0"/>
            </a:lvl3pPr>
            <a:lvl4pPr>
              <a:defRPr lang="en-US" dirty="0"/>
            </a:lvl4pPr>
            <a:lvl5pPr>
              <a:defRPr lang="en-US" dirty="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dirty="0"/>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14560760-0B16-41B8-81DA-58FA2187E1CC}" type="datetime4">
              <a:rPr lang="en-US" smtClean="0"/>
              <a:t>April 27, 2026</a:t>
            </a:fld>
            <a:endParaRPr lang="en-US" dirty="0"/>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22419914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Keynote with Sidebar">
    <p:spTree>
      <p:nvGrpSpPr>
        <p:cNvPr id="1" name=""/>
        <p:cNvGrpSpPr/>
        <p:nvPr/>
      </p:nvGrpSpPr>
      <p:grpSpPr>
        <a:xfrm>
          <a:off x="0" y="0"/>
          <a:ext cx="0" cy="0"/>
          <a:chOff x="0" y="0"/>
          <a:chExt cx="0" cy="0"/>
        </a:xfrm>
      </p:grpSpPr>
      <p:sp>
        <p:nvSpPr>
          <p:cNvPr id="9" name="Title Placeholder 1">
            <a:extLst>
              <a:ext uri="{FF2B5EF4-FFF2-40B4-BE49-F238E27FC236}">
                <a16:creationId xmlns:a16="http://schemas.microsoft.com/office/drawing/2014/main" id="{EF24F99E-0EFC-4E0E-5FA5-D6E2097368DF}"/>
              </a:ext>
            </a:extLst>
          </p:cNvPr>
          <p:cNvSpPr>
            <a:spLocks noGrp="1"/>
          </p:cNvSpPr>
          <p:nvPr>
            <p:ph type="title"/>
          </p:nvPr>
        </p:nvSpPr>
        <p:spPr>
          <a:xfrm>
            <a:off x="1257300" y="457200"/>
            <a:ext cx="5991225" cy="914400"/>
          </a:xfrm>
          <a:prstGeom prst="rect">
            <a:avLst/>
          </a:prstGeom>
          <a:noFill/>
        </p:spPr>
        <p:txBody>
          <a:bodyPr vert="horz" lIns="0" tIns="0" rIns="0" bIns="0" rtlCol="0" anchor="t">
            <a:normAutofit/>
          </a:bodyPr>
          <a:lstStyle/>
          <a:p>
            <a:r>
              <a:rPr lang="en-US" dirty="0"/>
              <a:t>Click to edit Master title style</a:t>
            </a:r>
          </a:p>
        </p:txBody>
      </p:sp>
      <p:sp>
        <p:nvSpPr>
          <p:cNvPr id="13" name="Text Placeholder 12">
            <a:extLst>
              <a:ext uri="{FF2B5EF4-FFF2-40B4-BE49-F238E27FC236}">
                <a16:creationId xmlns:a16="http://schemas.microsoft.com/office/drawing/2014/main" id="{56CB17BE-2CF2-5B69-2FA2-C556C75E78C7}"/>
              </a:ext>
            </a:extLst>
          </p:cNvPr>
          <p:cNvSpPr>
            <a:spLocks noGrp="1"/>
          </p:cNvSpPr>
          <p:nvPr>
            <p:ph type="body" sz="quarter" idx="17"/>
          </p:nvPr>
        </p:nvSpPr>
        <p:spPr>
          <a:xfrm>
            <a:off x="495299" y="1676400"/>
            <a:ext cx="6791325" cy="260985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495300" y="4463716"/>
            <a:ext cx="6800850" cy="1744579"/>
          </a:xfrm>
          <a:prstGeom prst="foldedCorner">
            <a:avLst>
              <a:gd name="adj" fmla="val 16667"/>
            </a:avLst>
          </a:prstGeom>
          <a:solidFill>
            <a:schemeClr val="accent2">
              <a:lumMod val="20000"/>
              <a:lumOff val="8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a:extLst>
              <a:ext uri="{FF2B5EF4-FFF2-40B4-BE49-F238E27FC236}">
                <a16:creationId xmlns:a16="http://schemas.microsoft.com/office/drawing/2014/main" id="{8C5D5F82-2DE8-D31E-AE3D-018BD935DE3D}"/>
              </a:ext>
            </a:extLst>
          </p:cNvPr>
          <p:cNvSpPr>
            <a:spLocks noGrp="1"/>
          </p:cNvSpPr>
          <p:nvPr>
            <p:ph idx="16"/>
          </p:nvPr>
        </p:nvSpPr>
        <p:spPr>
          <a:xfrm>
            <a:off x="8077201" y="533400"/>
            <a:ext cx="3581400" cy="5638799"/>
          </a:xfrm>
        </p:spPr>
        <p:txBody>
          <a:bodyPr>
            <a:noAutofit/>
          </a:bodyPr>
          <a:lstStyle>
            <a:lvl1pPr>
              <a:defRPr lang="en-US" dirty="0"/>
            </a:lvl1pPr>
            <a:lvl2pPr>
              <a:defRPr lang="en-US" dirty="0"/>
            </a:lvl2pPr>
            <a:lvl3pPr>
              <a:defRPr lang="en-US" dirty="0"/>
            </a:lvl3pPr>
            <a:lvl4pPr>
              <a:defRPr lang="en-US" dirty="0"/>
            </a:lvl4pPr>
            <a:lvl5pPr>
              <a:defRPr lang="en-US" dirty="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a:xfrm>
            <a:off x="533401" y="6356350"/>
            <a:ext cx="6762749" cy="365125"/>
          </a:xfrm>
        </p:spPr>
        <p:txBody>
          <a:bodyPr wrap="square" lIns="0"/>
          <a:lstStyle/>
          <a:p>
            <a:endParaRPr lang="en-US" dirty="0"/>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7012927F-A0F2-4B8B-8583-E7E57526878C}" type="datetime4">
              <a:rPr lang="en-US" smtClean="0"/>
              <a:t>April 27, 2026</a:t>
            </a:fld>
            <a:endParaRPr lang="en-US" dirty="0"/>
          </a:p>
        </p:txBody>
      </p:sp>
      <p:sp>
        <p:nvSpPr>
          <p:cNvPr id="7" name="Rectangle 6">
            <a:extLst>
              <a:ext uri="{FF2B5EF4-FFF2-40B4-BE49-F238E27FC236}">
                <a16:creationId xmlns:a16="http://schemas.microsoft.com/office/drawing/2014/main" id="{155086D0-23A2-1C6B-A4BF-B6E909DA999A}"/>
              </a:ext>
              <a:ext uri="{C183D7F6-B498-43B3-948B-1728B52AA6E4}">
                <adec:decorative xmlns:adec="http://schemas.microsoft.com/office/drawing/2017/decorative" val="1"/>
              </a:ext>
            </a:extLst>
          </p:cNvPr>
          <p:cNvSpPr/>
          <p:nvPr userDrawn="1"/>
        </p:nvSpPr>
        <p:spPr>
          <a:xfrm>
            <a:off x="7572375"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6574750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Keynote Horizontal">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698A9E75-460B-F928-5105-B8FF5327AB58}"/>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dirty="0"/>
              <a:t>Click to edit Master title style</a:t>
            </a:r>
          </a:p>
        </p:txBody>
      </p:sp>
      <p:sp>
        <p:nvSpPr>
          <p:cNvPr id="11" name="Text Placeholder 10">
            <a:extLst>
              <a:ext uri="{FF2B5EF4-FFF2-40B4-BE49-F238E27FC236}">
                <a16:creationId xmlns:a16="http://schemas.microsoft.com/office/drawing/2014/main" id="{648759D8-B0A7-2B10-9F64-81A8CC0F5760}"/>
              </a:ext>
            </a:extLst>
          </p:cNvPr>
          <p:cNvSpPr>
            <a:spLocks noGrp="1"/>
          </p:cNvSpPr>
          <p:nvPr>
            <p:ph type="body" sz="quarter" idx="16"/>
          </p:nvPr>
        </p:nvSpPr>
        <p:spPr>
          <a:xfrm>
            <a:off x="495300" y="1676400"/>
            <a:ext cx="11163300" cy="26193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495299" y="4463716"/>
            <a:ext cx="11163298" cy="1744579"/>
          </a:xfrm>
          <a:prstGeom prst="foldedCorner">
            <a:avLst>
              <a:gd name="adj" fmla="val 16667"/>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dirty="0"/>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7012927F-A0F2-4B8B-8583-E7E57526878C}" type="datetime4">
              <a:rPr lang="en-US" smtClean="0"/>
              <a:t>April 27, 2026</a:t>
            </a:fld>
            <a:endParaRPr lang="en-US" dirty="0"/>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34633517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11" name="Title Placeholder 1">
            <a:extLst>
              <a:ext uri="{FF2B5EF4-FFF2-40B4-BE49-F238E27FC236}">
                <a16:creationId xmlns:a16="http://schemas.microsoft.com/office/drawing/2014/main" id="{03A0C87A-E909-99E5-543B-B8CA963FA44D}"/>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dirty="0"/>
              <a:t>Click to edit Master title style</a:t>
            </a:r>
          </a:p>
        </p:txBody>
      </p:sp>
      <p:sp>
        <p:nvSpPr>
          <p:cNvPr id="21" name="Text Placeholder 20">
            <a:extLst>
              <a:ext uri="{FF2B5EF4-FFF2-40B4-BE49-F238E27FC236}">
                <a16:creationId xmlns:a16="http://schemas.microsoft.com/office/drawing/2014/main" id="{43EC354D-D331-C418-3300-B354E37BE146}"/>
              </a:ext>
            </a:extLst>
          </p:cNvPr>
          <p:cNvSpPr>
            <a:spLocks noGrp="1"/>
          </p:cNvSpPr>
          <p:nvPr>
            <p:ph type="body" sz="quarter" idx="13"/>
          </p:nvPr>
        </p:nvSpPr>
        <p:spPr>
          <a:xfrm>
            <a:off x="495300" y="1981200"/>
            <a:ext cx="5381625" cy="4191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22">
            <a:extLst>
              <a:ext uri="{FF2B5EF4-FFF2-40B4-BE49-F238E27FC236}">
                <a16:creationId xmlns:a16="http://schemas.microsoft.com/office/drawing/2014/main" id="{8AF89336-B087-2FA3-5FA7-10663E499445}"/>
              </a:ext>
            </a:extLst>
          </p:cNvPr>
          <p:cNvSpPr>
            <a:spLocks noGrp="1"/>
          </p:cNvSpPr>
          <p:nvPr>
            <p:ph type="body" sz="quarter" idx="14"/>
          </p:nvPr>
        </p:nvSpPr>
        <p:spPr>
          <a:xfrm>
            <a:off x="6343650" y="1971674"/>
            <a:ext cx="5314950" cy="421076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615AFFA6-4F88-DA05-B2CA-9691F408E98F}"/>
              </a:ext>
            </a:extLst>
          </p:cNvPr>
          <p:cNvSpPr>
            <a:spLocks noGrp="1"/>
          </p:cNvSpPr>
          <p:nvPr>
            <p:ph type="ftr" sz="quarter" idx="11"/>
          </p:nvPr>
        </p:nvSpPr>
        <p:spPr/>
        <p:txBody>
          <a:bodyPr/>
          <a:lstStyle/>
          <a:p>
            <a:endParaRPr lang="en-US" dirty="0"/>
          </a:p>
        </p:txBody>
      </p:sp>
      <p:sp>
        <p:nvSpPr>
          <p:cNvPr id="5" name="Date Placeholder 4">
            <a:extLst>
              <a:ext uri="{FF2B5EF4-FFF2-40B4-BE49-F238E27FC236}">
                <a16:creationId xmlns:a16="http://schemas.microsoft.com/office/drawing/2014/main" id="{0AD51180-8907-F3FB-F8E0-201D1BE61650}"/>
              </a:ext>
            </a:extLst>
          </p:cNvPr>
          <p:cNvSpPr>
            <a:spLocks noGrp="1"/>
          </p:cNvSpPr>
          <p:nvPr>
            <p:ph type="dt" sz="half" idx="10"/>
          </p:nvPr>
        </p:nvSpPr>
        <p:spPr/>
        <p:txBody>
          <a:bodyPr/>
          <a:lstStyle/>
          <a:p>
            <a:fld id="{91B5BA03-1E8A-4A71-9375-E941FF070046}" type="datetime4">
              <a:rPr lang="en-US" smtClean="0"/>
              <a:t>April 27, 2026</a:t>
            </a:fld>
            <a:endParaRPr lang="en-US" dirty="0"/>
          </a:p>
        </p:txBody>
      </p:sp>
      <p:sp>
        <p:nvSpPr>
          <p:cNvPr id="7" name="Slide Number Placeholder 6">
            <a:extLst>
              <a:ext uri="{FF2B5EF4-FFF2-40B4-BE49-F238E27FC236}">
                <a16:creationId xmlns:a16="http://schemas.microsoft.com/office/drawing/2014/main" id="{A7C96C78-7C87-2BC7-8FE9-856E3E375E71}"/>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16075441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B5BA45-4981-AC22-EC96-99A5E0901D64}"/>
              </a:ext>
            </a:extLst>
          </p:cNvPr>
          <p:cNvSpPr>
            <a:spLocks noGrp="1"/>
          </p:cNvSpPr>
          <p:nvPr>
            <p:ph type="title"/>
          </p:nvPr>
        </p:nvSpPr>
        <p:spPr>
          <a:xfrm>
            <a:off x="1257300" y="461962"/>
            <a:ext cx="4838700" cy="1527094"/>
          </a:xfrm>
        </p:spPr>
        <p:txBody>
          <a:bodyPr anchor="t">
            <a:normAutofit/>
          </a:bodyPr>
          <a:lstStyle>
            <a:lvl1pPr>
              <a:defRPr lang="en-US" dirty="0"/>
            </a:lvl1pPr>
          </a:lstStyle>
          <a:p>
            <a:r>
              <a:rPr lang="en-US" dirty="0"/>
              <a:t>Click to edit Master title style</a:t>
            </a:r>
          </a:p>
        </p:txBody>
      </p:sp>
      <p:sp>
        <p:nvSpPr>
          <p:cNvPr id="5" name="Date Placeholder 4">
            <a:extLst>
              <a:ext uri="{FF2B5EF4-FFF2-40B4-BE49-F238E27FC236}">
                <a16:creationId xmlns:a16="http://schemas.microsoft.com/office/drawing/2014/main" id="{D0273643-F605-4790-3956-B453E9FC90CB}"/>
              </a:ext>
            </a:extLst>
          </p:cNvPr>
          <p:cNvSpPr>
            <a:spLocks noGrp="1"/>
          </p:cNvSpPr>
          <p:nvPr>
            <p:ph type="dt" sz="half" idx="10"/>
          </p:nvPr>
        </p:nvSpPr>
        <p:spPr/>
        <p:txBody>
          <a:bodyPr/>
          <a:lstStyle/>
          <a:p>
            <a:fld id="{2DF188F8-67CB-419F-AAD4-5AB1C4EFBB40}" type="datetime4">
              <a:rPr lang="en-US" smtClean="0"/>
              <a:t>April 27, 2026</a:t>
            </a:fld>
            <a:endParaRPr lang="en-US" dirty="0"/>
          </a:p>
        </p:txBody>
      </p:sp>
      <p:sp>
        <p:nvSpPr>
          <p:cNvPr id="6" name="Footer Placeholder 5">
            <a:extLst>
              <a:ext uri="{FF2B5EF4-FFF2-40B4-BE49-F238E27FC236}">
                <a16:creationId xmlns:a16="http://schemas.microsoft.com/office/drawing/2014/main" id="{B0265AF8-0057-EBA2-2E30-0B741139752D}"/>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F85ADE8A-3AB5-3C00-B26E-3F6DD6EA52F2}"/>
              </a:ext>
            </a:extLst>
          </p:cNvPr>
          <p:cNvSpPr>
            <a:spLocks noGrp="1"/>
          </p:cNvSpPr>
          <p:nvPr>
            <p:ph type="sldNum" sz="quarter" idx="12"/>
          </p:nvPr>
        </p:nvSpPr>
        <p:spPr/>
        <p:txBody>
          <a:bodyPr/>
          <a:lstStyle/>
          <a:p>
            <a:fld id="{BCDE79FB-97BA-492B-8D57-F1373F9ADA95}" type="slidenum">
              <a:rPr lang="en-US" smtClean="0"/>
              <a:t>‹#›</a:t>
            </a:fld>
            <a:endParaRPr lang="en-US" dirty="0"/>
          </a:p>
        </p:txBody>
      </p:sp>
      <p:sp>
        <p:nvSpPr>
          <p:cNvPr id="16" name="Text Placeholder 15">
            <a:extLst>
              <a:ext uri="{FF2B5EF4-FFF2-40B4-BE49-F238E27FC236}">
                <a16:creationId xmlns:a16="http://schemas.microsoft.com/office/drawing/2014/main" id="{581ED5FB-5036-27D9-26F4-B48307D67C6E}"/>
              </a:ext>
            </a:extLst>
          </p:cNvPr>
          <p:cNvSpPr>
            <a:spLocks noGrp="1"/>
          </p:cNvSpPr>
          <p:nvPr>
            <p:ph type="body" sz="quarter" idx="13"/>
          </p:nvPr>
        </p:nvSpPr>
        <p:spPr>
          <a:xfrm>
            <a:off x="495300" y="2181225"/>
            <a:ext cx="5600700" cy="40005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Text Placeholder 17">
            <a:extLst>
              <a:ext uri="{FF2B5EF4-FFF2-40B4-BE49-F238E27FC236}">
                <a16:creationId xmlns:a16="http://schemas.microsoft.com/office/drawing/2014/main" id="{B0ACB72E-F2A9-AC8B-FAC7-489B4728504C}"/>
              </a:ext>
            </a:extLst>
          </p:cNvPr>
          <p:cNvSpPr>
            <a:spLocks noGrp="1"/>
          </p:cNvSpPr>
          <p:nvPr>
            <p:ph type="body" sz="quarter" idx="14"/>
          </p:nvPr>
        </p:nvSpPr>
        <p:spPr>
          <a:xfrm>
            <a:off x="6457950" y="457200"/>
            <a:ext cx="5200650" cy="5724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445951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13" name="Title Placeholder 1">
            <a:extLst>
              <a:ext uri="{FF2B5EF4-FFF2-40B4-BE49-F238E27FC236}">
                <a16:creationId xmlns:a16="http://schemas.microsoft.com/office/drawing/2014/main" id="{197228CF-7CDD-26CC-CA47-4AF0A314BDEA}"/>
              </a:ext>
            </a:extLst>
          </p:cNvPr>
          <p:cNvSpPr>
            <a:spLocks noGrp="1"/>
          </p:cNvSpPr>
          <p:nvPr>
            <p:ph type="title"/>
          </p:nvPr>
        </p:nvSpPr>
        <p:spPr>
          <a:xfrm>
            <a:off x="1257300" y="457200"/>
            <a:ext cx="4838700" cy="1219200"/>
          </a:xfrm>
          <a:prstGeom prst="rect">
            <a:avLst/>
          </a:prstGeom>
          <a:noFill/>
        </p:spPr>
        <p:txBody>
          <a:bodyPr vert="horz" lIns="0" tIns="0" rIns="0" bIns="0" rtlCol="0" anchor="t">
            <a:normAutofit/>
          </a:bodyPr>
          <a:lstStyle/>
          <a:p>
            <a:r>
              <a:rPr lang="en-US" dirty="0"/>
              <a:t>Click to edit Master title style</a:t>
            </a:r>
          </a:p>
        </p:txBody>
      </p:sp>
      <p:sp>
        <p:nvSpPr>
          <p:cNvPr id="12" name="Text Placeholder 11">
            <a:extLst>
              <a:ext uri="{FF2B5EF4-FFF2-40B4-BE49-F238E27FC236}">
                <a16:creationId xmlns:a16="http://schemas.microsoft.com/office/drawing/2014/main" id="{C277CEE6-13A0-6BA8-8A3C-EA3A8B9CA323}"/>
              </a:ext>
            </a:extLst>
          </p:cNvPr>
          <p:cNvSpPr>
            <a:spLocks noGrp="1"/>
          </p:cNvSpPr>
          <p:nvPr>
            <p:ph type="body" sz="quarter" idx="13"/>
          </p:nvPr>
        </p:nvSpPr>
        <p:spPr>
          <a:xfrm>
            <a:off x="493776" y="2152650"/>
            <a:ext cx="5602224" cy="401955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Picture Placeholder 2">
            <a:extLst>
              <a:ext uri="{FF2B5EF4-FFF2-40B4-BE49-F238E27FC236}">
                <a16:creationId xmlns:a16="http://schemas.microsoft.com/office/drawing/2014/main" id="{5E24E62B-01AB-F5DE-E2D4-85B1DECC92BB}"/>
              </a:ext>
              <a:ext uri="{C183D7F6-B498-43B3-948B-1728B52AA6E4}">
                <adec:decorative xmlns:adec="http://schemas.microsoft.com/office/drawing/2017/decorative" val="1"/>
              </a:ext>
            </a:extLst>
          </p:cNvPr>
          <p:cNvSpPr>
            <a:spLocks noGrp="1"/>
          </p:cNvSpPr>
          <p:nvPr>
            <p:ph type="pic" idx="1"/>
          </p:nvPr>
        </p:nvSpPr>
        <p:spPr>
          <a:xfrm>
            <a:off x="6496050" y="0"/>
            <a:ext cx="5695950" cy="6858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8" name="Rectangle 7">
            <a:extLst>
              <a:ext uri="{FF2B5EF4-FFF2-40B4-BE49-F238E27FC236}">
                <a16:creationId xmlns:a16="http://schemas.microsoft.com/office/drawing/2014/main" id="{4C33291D-BE72-DBF6-5318-1BD0E7127EE8}"/>
              </a:ext>
              <a:ext uri="{C183D7F6-B498-43B3-948B-1728B52AA6E4}">
                <adec:decorative xmlns:adec="http://schemas.microsoft.com/office/drawing/2017/decorative" val="1"/>
              </a:ext>
            </a:extLst>
          </p:cNvPr>
          <p:cNvSpPr/>
          <p:nvPr/>
        </p:nvSpPr>
        <p:spPr>
          <a:xfrm>
            <a:off x="10853288" y="6356350"/>
            <a:ext cx="1338712" cy="36512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Footer Placeholder 5">
            <a:extLst>
              <a:ext uri="{FF2B5EF4-FFF2-40B4-BE49-F238E27FC236}">
                <a16:creationId xmlns:a16="http://schemas.microsoft.com/office/drawing/2014/main" id="{21138100-AC14-9CC0-AD86-426AD89D4336}"/>
              </a:ext>
            </a:extLst>
          </p:cNvPr>
          <p:cNvSpPr>
            <a:spLocks noGrp="1"/>
          </p:cNvSpPr>
          <p:nvPr>
            <p:ph type="ftr" sz="quarter" idx="11"/>
          </p:nvPr>
        </p:nvSpPr>
        <p:spPr/>
        <p:txBody>
          <a:bodyPr/>
          <a:lstStyle/>
          <a:p>
            <a:endParaRPr lang="en-US" dirty="0"/>
          </a:p>
        </p:txBody>
      </p:sp>
      <p:sp>
        <p:nvSpPr>
          <p:cNvPr id="5" name="Date Placeholder 4">
            <a:extLst>
              <a:ext uri="{FF2B5EF4-FFF2-40B4-BE49-F238E27FC236}">
                <a16:creationId xmlns:a16="http://schemas.microsoft.com/office/drawing/2014/main" id="{1D796E23-B521-5C07-85E1-BA73A20DB266}"/>
              </a:ext>
            </a:extLst>
          </p:cNvPr>
          <p:cNvSpPr>
            <a:spLocks noGrp="1"/>
          </p:cNvSpPr>
          <p:nvPr>
            <p:ph type="dt" sz="half" idx="10"/>
          </p:nvPr>
        </p:nvSpPr>
        <p:spPr/>
        <p:txBody>
          <a:bodyPr/>
          <a:lstStyle/>
          <a:p>
            <a:fld id="{E710D0B2-8800-4E48-BDCE-A19E57C7C5AF}" type="datetime4">
              <a:rPr lang="en-US" smtClean="0"/>
              <a:t>April 27, 2026</a:t>
            </a:fld>
            <a:endParaRPr lang="en-US" dirty="0"/>
          </a:p>
        </p:txBody>
      </p:sp>
      <p:sp>
        <p:nvSpPr>
          <p:cNvPr id="7" name="Slide Number Placeholder 6">
            <a:extLst>
              <a:ext uri="{FF2B5EF4-FFF2-40B4-BE49-F238E27FC236}">
                <a16:creationId xmlns:a16="http://schemas.microsoft.com/office/drawing/2014/main" id="{742A00A7-6A1E-80A0-8EB9-F7F0592559B3}"/>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38823126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Title Placeholder 1">
            <a:extLst>
              <a:ext uri="{FF2B5EF4-FFF2-40B4-BE49-F238E27FC236}">
                <a16:creationId xmlns:a16="http://schemas.microsoft.com/office/drawing/2014/main" id="{DB285AF9-0372-9C81-F75D-2589F4F48723}"/>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dirty="0"/>
              <a:t>Click to edit Master title style</a:t>
            </a:r>
          </a:p>
        </p:txBody>
      </p:sp>
      <p:sp>
        <p:nvSpPr>
          <p:cNvPr id="4" name="Footer Placeholder 3">
            <a:extLst>
              <a:ext uri="{FF2B5EF4-FFF2-40B4-BE49-F238E27FC236}">
                <a16:creationId xmlns:a16="http://schemas.microsoft.com/office/drawing/2014/main" id="{A123DE44-506E-FCA1-8F5C-9F7354AAEC2D}"/>
              </a:ext>
            </a:extLst>
          </p:cNvPr>
          <p:cNvSpPr>
            <a:spLocks noGrp="1"/>
          </p:cNvSpPr>
          <p:nvPr>
            <p:ph type="ftr" sz="quarter" idx="11"/>
          </p:nvPr>
        </p:nvSpPr>
        <p:spPr/>
        <p:txBody>
          <a:bodyPr/>
          <a:lstStyle/>
          <a:p>
            <a:endParaRPr lang="en-US" dirty="0"/>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April 27, 2026</a:t>
            </a:fld>
            <a:endParaRPr lang="en-US" dirty="0"/>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57284803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sv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sv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image" Target="../media/image3.svg"/><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A1678F26-9E3A-1EC0-39CE-8DC562CAF93C}"/>
              </a:ext>
              <a:ext uri="{C183D7F6-B498-43B3-948B-1728B52AA6E4}">
                <adec:decorative xmlns:adec="http://schemas.microsoft.com/office/drawing/2017/decorative" val="1"/>
              </a:ext>
            </a:extLst>
          </p:cNvPr>
          <p:cNvPicPr>
            <a:picLocks noChangeAspect="1"/>
          </p:cNvPicPr>
          <p:nvPr userDrawn="1"/>
        </p:nvPicPr>
        <p:blipFill>
          <a:blip>
            <a:extLst>
              <a:ext uri="{96DAC541-7B7A-43D3-8B79-37D633B846F1}">
                <asvg:svgBlip xmlns:asvg="http://schemas.microsoft.com/office/drawing/2016/SVG/main" r:embed="rId3"/>
              </a:ext>
            </a:extLst>
          </a:blip>
          <a:srcRect l="59827" t="14818" r="10238" b="43257"/>
          <a:stretch>
            <a:fillRect/>
          </a:stretch>
        </p:blipFill>
        <p:spPr>
          <a:xfrm>
            <a:off x="-1" y="-1"/>
            <a:ext cx="12192001" cy="5732047"/>
          </a:xfrm>
          <a:prstGeom prst="rect">
            <a:avLst/>
          </a:prstGeom>
        </p:spPr>
      </p:pic>
      <p:sp>
        <p:nvSpPr>
          <p:cNvPr id="2" name="Rectangle 1">
            <a:extLst>
              <a:ext uri="{FF2B5EF4-FFF2-40B4-BE49-F238E27FC236}">
                <a16:creationId xmlns:a16="http://schemas.microsoft.com/office/drawing/2014/main" id="{F83DA6C0-622C-56B9-A11A-C7B46D6B1872}"/>
              </a:ext>
              <a:ext uri="{C183D7F6-B498-43B3-948B-1728B52AA6E4}">
                <adec:decorative xmlns:adec="http://schemas.microsoft.com/office/drawing/2017/decorative" val="1"/>
              </a:ext>
            </a:extLst>
          </p:cNvPr>
          <p:cNvSpPr>
            <a:spLocks/>
          </p:cNvSpPr>
          <p:nvPr userDrawn="1"/>
        </p:nvSpPr>
        <p:spPr>
          <a:xfrm>
            <a:off x="-1" y="0"/>
            <a:ext cx="6096001" cy="6858000"/>
          </a:xfrm>
          <a:prstGeom prst="rect">
            <a:avLst/>
          </a:prstGeom>
          <a:gradFill flip="none" rotWithShape="1">
            <a:gsLst>
              <a:gs pos="0">
                <a:schemeClr val="bg1">
                  <a:alpha val="0"/>
                </a:schemeClr>
              </a:gs>
              <a:gs pos="51000">
                <a:srgbClr val="B1E5ED">
                  <a:alpha val="6667"/>
                </a:srgbClr>
              </a:gs>
              <a:gs pos="71000">
                <a:srgbClr val="2794A4">
                  <a:alpha val="83922"/>
                </a:srgbClr>
              </a:gs>
              <a:gs pos="98000">
                <a:srgbClr val="00343B"/>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Graphic 12" descr="ERCOT logo white on background">
            <a:extLst>
              <a:ext uri="{FF2B5EF4-FFF2-40B4-BE49-F238E27FC236}">
                <a16:creationId xmlns:a16="http://schemas.microsoft.com/office/drawing/2014/main" id="{24916EE6-D8BD-2246-322B-E4425F0F9A21}"/>
              </a:ext>
            </a:extLst>
          </p:cNvPr>
          <p:cNvPicPr>
            <a:picLocks noChangeAspect="1"/>
          </p:cNvPicPr>
          <p:nvPr userDrawn="1"/>
        </p:nvPicPr>
        <p:blipFill>
          <a:blip>
            <a:extLst>
              <a:ext uri="{96DAC541-7B7A-43D3-8B79-37D633B846F1}">
                <asvg:svgBlip xmlns:asvg="http://schemas.microsoft.com/office/drawing/2016/SVG/main" r:embed="rId4"/>
              </a:ext>
            </a:extLst>
          </a:blip>
          <a:stretch>
            <a:fillRect/>
          </a:stretch>
        </p:blipFill>
        <p:spPr>
          <a:xfrm>
            <a:off x="974555" y="1125953"/>
            <a:ext cx="2425881" cy="889910"/>
          </a:xfrm>
          <a:prstGeom prst="rect">
            <a:avLst/>
          </a:prstGeom>
          <a:effectLst>
            <a:outerShdw blurRad="50800" dist="12700" dir="10800000" algn="r" rotWithShape="0">
              <a:schemeClr val="tx2">
                <a:alpha val="40000"/>
              </a:schemeClr>
            </a:outerShdw>
          </a:effectLst>
        </p:spPr>
      </p:pic>
      <p:sp>
        <p:nvSpPr>
          <p:cNvPr id="18" name="TextBox 17">
            <a:extLst>
              <a:ext uri="{FF2B5EF4-FFF2-40B4-BE49-F238E27FC236}">
                <a16:creationId xmlns:a16="http://schemas.microsoft.com/office/drawing/2014/main" id="{EDC1132D-9952-07F0-B506-0AC57F014644}"/>
              </a:ext>
            </a:extLst>
          </p:cNvPr>
          <p:cNvSpPr txBox="1"/>
          <p:nvPr userDrawn="1"/>
        </p:nvSpPr>
        <p:spPr>
          <a:xfrm>
            <a:off x="-91688" y="503044"/>
            <a:ext cx="1162970" cy="230832"/>
          </a:xfrm>
          <a:prstGeom prst="rect">
            <a:avLst/>
          </a:prstGeom>
          <a:noFill/>
        </p:spPr>
        <p:txBody>
          <a:bodyPr wrap="square" rtlCol="0">
            <a:spAutoFit/>
          </a:bodyPr>
          <a:lstStyle/>
          <a:p>
            <a:pPr algn="ctr"/>
            <a:r>
              <a:rPr lang="en-US" sz="900" b="1" spc="0" dirty="0">
                <a:solidFill>
                  <a:schemeClr val="bg1"/>
                </a:solidFill>
              </a:rPr>
              <a:t>CONFIDENTIAL</a:t>
            </a:r>
          </a:p>
        </p:txBody>
      </p:sp>
      <p:grpSp>
        <p:nvGrpSpPr>
          <p:cNvPr id="19" name="Group 18">
            <a:extLst>
              <a:ext uri="{FF2B5EF4-FFF2-40B4-BE49-F238E27FC236}">
                <a16:creationId xmlns:a16="http://schemas.microsoft.com/office/drawing/2014/main" id="{DFE356D3-1829-BA32-62D3-D6BBF887FF81}"/>
              </a:ext>
              <a:ext uri="{C183D7F6-B498-43B3-948B-1728B52AA6E4}">
                <adec:decorative xmlns:adec="http://schemas.microsoft.com/office/drawing/2017/decorative" val="1"/>
              </a:ext>
            </a:extLst>
          </p:cNvPr>
          <p:cNvGrpSpPr/>
          <p:nvPr userDrawn="1"/>
        </p:nvGrpSpPr>
        <p:grpSpPr>
          <a:xfrm>
            <a:off x="-91688" y="457199"/>
            <a:ext cx="1162970" cy="358775"/>
            <a:chOff x="-91688" y="6362698"/>
            <a:chExt cx="1162970" cy="358775"/>
          </a:xfrm>
        </p:grpSpPr>
        <p:sp>
          <p:nvSpPr>
            <p:cNvPr id="20" name="Rectangle 19">
              <a:extLst>
                <a:ext uri="{FF2B5EF4-FFF2-40B4-BE49-F238E27FC236}">
                  <a16:creationId xmlns:a16="http://schemas.microsoft.com/office/drawing/2014/main" id="{769F1A3B-7D9E-6E0C-224F-7FFACD1B9397}"/>
                </a:ext>
              </a:extLst>
            </p:cNvPr>
            <p:cNvSpPr/>
            <p:nvPr/>
          </p:nvSpPr>
          <p:spPr>
            <a:xfrm rot="10800000">
              <a:off x="-12035" y="6362698"/>
              <a:ext cx="986590" cy="358775"/>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extBox 20">
              <a:extLst>
                <a:ext uri="{FF2B5EF4-FFF2-40B4-BE49-F238E27FC236}">
                  <a16:creationId xmlns:a16="http://schemas.microsoft.com/office/drawing/2014/main" id="{432CD704-9BA3-CCE0-2685-8FBAA5974224}"/>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dirty="0">
                  <a:solidFill>
                    <a:schemeClr val="bg1"/>
                  </a:solidFill>
                </a:rPr>
                <a:t>PUBLIC</a:t>
              </a:r>
            </a:p>
          </p:txBody>
        </p:sp>
      </p:grpSp>
    </p:spTree>
    <p:extLst>
      <p:ext uri="{BB962C8B-B14F-4D97-AF65-F5344CB8AC3E}">
        <p14:creationId xmlns:p14="http://schemas.microsoft.com/office/powerpoint/2010/main" val="3338138243"/>
      </p:ext>
    </p:extLst>
  </p:cSld>
  <p:clrMap bg1="lt1" tx1="dk1" bg2="lt2" tx2="dk2" accent1="accent1" accent2="accent2" accent3="accent3" accent4="accent4" accent5="accent5" accent6="accent6" hlink="hlink" folHlink="folHlink"/>
  <p:sldLayoutIdLst>
    <p:sldLayoutId id="2147483678"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D23ED7C-25D4-4004-0ADC-2942F5EF2DDF}"/>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dirty="0"/>
              <a:t>Click to edit Master title style</a:t>
            </a:r>
          </a:p>
        </p:txBody>
      </p:sp>
      <p:sp>
        <p:nvSpPr>
          <p:cNvPr id="3" name="Text Placeholder 2">
            <a:extLst>
              <a:ext uri="{FF2B5EF4-FFF2-40B4-BE49-F238E27FC236}">
                <a16:creationId xmlns:a16="http://schemas.microsoft.com/office/drawing/2014/main" id="{E117534D-C175-91CE-AB0E-8AF761299486}"/>
              </a:ext>
            </a:extLst>
          </p:cNvPr>
          <p:cNvSpPr>
            <a:spLocks noGrp="1"/>
          </p:cNvSpPr>
          <p:nvPr>
            <p:ph type="body" idx="1"/>
          </p:nvPr>
        </p:nvSpPr>
        <p:spPr>
          <a:xfrm>
            <a:off x="533400" y="1706252"/>
            <a:ext cx="11125201" cy="4470711"/>
          </a:xfrm>
          <a:prstGeom prst="rect">
            <a:avLst/>
          </a:prstGeom>
        </p:spPr>
        <p:txBody>
          <a:bodyPr vert="horz" wrap="square"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AC8CF572-2776-A000-A27C-E69A8CD2DB0E}"/>
              </a:ext>
            </a:extLst>
          </p:cNvPr>
          <p:cNvSpPr>
            <a:spLocks noGrp="1"/>
          </p:cNvSpPr>
          <p:nvPr>
            <p:ph type="dt" sz="half" idx="2"/>
          </p:nvPr>
        </p:nvSpPr>
        <p:spPr>
          <a:xfrm>
            <a:off x="8716884" y="6356350"/>
            <a:ext cx="2773273" cy="365125"/>
          </a:xfrm>
          <a:prstGeom prst="rect">
            <a:avLst/>
          </a:prstGeom>
        </p:spPr>
        <p:txBody>
          <a:bodyPr vert="horz" lIns="0" tIns="0" rIns="0" bIns="0" rtlCol="0" anchor="ctr"/>
          <a:lstStyle>
            <a:lvl1pPr algn="ctr">
              <a:defRPr sz="1200">
                <a:solidFill>
                  <a:srgbClr val="5B6770"/>
                </a:solidFill>
              </a:defRPr>
            </a:lvl1pPr>
          </a:lstStyle>
          <a:p>
            <a:fld id="{B145F6E8-FE0B-4A87-A96D-6C3DE3AC3724}" type="datetime4">
              <a:rPr lang="en-US" smtClean="0"/>
              <a:t>April 27, 2026</a:t>
            </a:fld>
            <a:endParaRPr lang="en-US" dirty="0"/>
          </a:p>
        </p:txBody>
      </p:sp>
      <p:sp>
        <p:nvSpPr>
          <p:cNvPr id="5" name="Footer Placeholder 4">
            <a:extLst>
              <a:ext uri="{FF2B5EF4-FFF2-40B4-BE49-F238E27FC236}">
                <a16:creationId xmlns:a16="http://schemas.microsoft.com/office/drawing/2014/main" id="{1C71D105-0AFC-E989-21E7-4A7577224539}"/>
              </a:ext>
            </a:extLst>
          </p:cNvPr>
          <p:cNvSpPr>
            <a:spLocks noGrp="1"/>
          </p:cNvSpPr>
          <p:nvPr>
            <p:ph type="ftr" sz="quarter" idx="3"/>
          </p:nvPr>
        </p:nvSpPr>
        <p:spPr>
          <a:xfrm>
            <a:off x="533400" y="6356350"/>
            <a:ext cx="8010526" cy="365125"/>
          </a:xfrm>
          <a:prstGeom prst="rect">
            <a:avLst/>
          </a:prstGeom>
          <a:solidFill>
            <a:schemeClr val="bg1"/>
          </a:solidFill>
        </p:spPr>
        <p:txBody>
          <a:bodyPr vert="horz" lIns="0" tIns="0" rIns="0" bIns="0" rtlCol="0" anchor="ctr"/>
          <a:lstStyle>
            <a:lvl1pPr algn="l">
              <a:defRPr sz="1200">
                <a:solidFill>
                  <a:srgbClr val="5B6770"/>
                </a:solidFill>
              </a:defRPr>
            </a:lvl1pPr>
          </a:lstStyle>
          <a:p>
            <a:endParaRPr lang="en-US" dirty="0"/>
          </a:p>
        </p:txBody>
      </p:sp>
      <p:sp>
        <p:nvSpPr>
          <p:cNvPr id="6" name="Slide Number Placeholder 5">
            <a:extLst>
              <a:ext uri="{FF2B5EF4-FFF2-40B4-BE49-F238E27FC236}">
                <a16:creationId xmlns:a16="http://schemas.microsoft.com/office/drawing/2014/main" id="{AD294E2B-7999-A86B-70B0-0CA8AF3AB003}"/>
              </a:ext>
            </a:extLst>
          </p:cNvPr>
          <p:cNvSpPr>
            <a:spLocks noGrp="1"/>
          </p:cNvSpPr>
          <p:nvPr>
            <p:ph type="sldNum" sz="quarter" idx="4"/>
          </p:nvPr>
        </p:nvSpPr>
        <p:spPr>
          <a:xfrm>
            <a:off x="11658600" y="6356350"/>
            <a:ext cx="533400" cy="365125"/>
          </a:xfrm>
          <a:prstGeom prst="rect">
            <a:avLst/>
          </a:prstGeom>
          <a:solidFill>
            <a:schemeClr val="bg1"/>
          </a:solidFill>
        </p:spPr>
        <p:txBody>
          <a:bodyPr vert="horz" wrap="square" lIns="91440" tIns="45720" rIns="91440" bIns="45720" rtlCol="0" anchor="ctr">
            <a:normAutofit/>
          </a:bodyPr>
          <a:lstStyle>
            <a:lvl1pPr algn="ctr">
              <a:defRPr sz="1200" b="1">
                <a:solidFill>
                  <a:schemeClr val="accent1"/>
                </a:solidFill>
              </a:defRPr>
            </a:lvl1pPr>
          </a:lstStyle>
          <a:p>
            <a:fld id="{BCDE79FB-97BA-492B-8D57-F1373F9ADA95}" type="slidenum">
              <a:rPr lang="en-US" smtClean="0"/>
              <a:pPr/>
              <a:t>‹#›</a:t>
            </a:fld>
            <a:endParaRPr lang="en-US" dirty="0"/>
          </a:p>
        </p:txBody>
      </p:sp>
      <p:pic>
        <p:nvPicPr>
          <p:cNvPr id="23" name="Graphic 22" descr="ERCOT logo">
            <a:extLst>
              <a:ext uri="{FF2B5EF4-FFF2-40B4-BE49-F238E27FC236}">
                <a16:creationId xmlns:a16="http://schemas.microsoft.com/office/drawing/2014/main" id="{860966C1-7702-678E-6F8A-91940323E9F1}"/>
              </a:ext>
            </a:extLst>
          </p:cNvPr>
          <p:cNvPicPr>
            <a:picLocks noChangeAspect="1"/>
          </p:cNvPicPr>
          <p:nvPr userDrawn="1"/>
        </p:nvPicPr>
        <p:blipFill>
          <a:blip>
            <a:extLst>
              <a:ext uri="{96DAC541-7B7A-43D3-8B79-37D633B846F1}">
                <asvg:svgBlip xmlns:asvg="http://schemas.microsoft.com/office/drawing/2016/SVG/main" r:embed="rId13"/>
              </a:ext>
            </a:extLst>
          </a:blip>
          <a:srcRect/>
          <a:stretch/>
        </p:blipFill>
        <p:spPr>
          <a:xfrm>
            <a:off x="137956" y="108220"/>
            <a:ext cx="703682" cy="259285"/>
          </a:xfrm>
          <a:prstGeom prst="rect">
            <a:avLst/>
          </a:prstGeom>
        </p:spPr>
      </p:pic>
      <p:grpSp>
        <p:nvGrpSpPr>
          <p:cNvPr id="7" name="Group 6" descr="Confidential document label">
            <a:extLst>
              <a:ext uri="{FF2B5EF4-FFF2-40B4-BE49-F238E27FC236}">
                <a16:creationId xmlns:a16="http://schemas.microsoft.com/office/drawing/2014/main" id="{7CE24704-51D7-2CB8-A1DB-A39B7EEEA928}"/>
              </a:ext>
            </a:extLst>
          </p:cNvPr>
          <p:cNvGrpSpPr/>
          <p:nvPr userDrawn="1"/>
        </p:nvGrpSpPr>
        <p:grpSpPr>
          <a:xfrm>
            <a:off x="-91688" y="457199"/>
            <a:ext cx="1162970" cy="358775"/>
            <a:chOff x="-91688" y="6362698"/>
            <a:chExt cx="1162970" cy="358775"/>
          </a:xfrm>
        </p:grpSpPr>
        <p:sp>
          <p:nvSpPr>
            <p:cNvPr id="9" name="Rectangle 8">
              <a:extLst>
                <a:ext uri="{FF2B5EF4-FFF2-40B4-BE49-F238E27FC236}">
                  <a16:creationId xmlns:a16="http://schemas.microsoft.com/office/drawing/2014/main" id="{422AAAB4-B1A4-DCFD-AF60-75F135DD9F6D}"/>
                </a:ext>
              </a:extLst>
            </p:cNvPr>
            <p:cNvSpPr/>
            <p:nvPr/>
          </p:nvSpPr>
          <p:spPr>
            <a:xfrm rot="10800000">
              <a:off x="-12035" y="6362698"/>
              <a:ext cx="986590" cy="358775"/>
            </a:xfrm>
            <a:prstGeom prst="rect">
              <a:avLst/>
            </a:prstGeom>
            <a:solidFill>
              <a:srgbClr val="0082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2209C7F2-C29B-60A9-D309-0B97779BE9DF}"/>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dirty="0">
                  <a:solidFill>
                    <a:schemeClr val="bg1"/>
                  </a:solidFill>
                </a:rPr>
                <a:t>PUBLIC</a:t>
              </a:r>
            </a:p>
          </p:txBody>
        </p:sp>
      </p:grpSp>
    </p:spTree>
    <p:extLst>
      <p:ext uri="{BB962C8B-B14F-4D97-AF65-F5344CB8AC3E}">
        <p14:creationId xmlns:p14="http://schemas.microsoft.com/office/powerpoint/2010/main" val="3499037964"/>
      </p:ext>
    </p:extLst>
  </p:cSld>
  <p:clrMap bg1="lt1" tx1="dk1" bg2="lt2" tx2="dk2" accent1="accent1" accent2="accent2" accent3="accent3" accent4="accent4" accent5="accent5" accent6="accent6" hlink="hlink" folHlink="folHlink"/>
  <p:sldLayoutIdLst>
    <p:sldLayoutId id="2147483661" r:id="rId1"/>
    <p:sldLayoutId id="2147483671" r:id="rId2"/>
    <p:sldLayoutId id="2147483673" r:id="rId3"/>
    <p:sldLayoutId id="2147483672" r:id="rId4"/>
    <p:sldLayoutId id="2147483664" r:id="rId5"/>
    <p:sldLayoutId id="2147483668" r:id="rId6"/>
    <p:sldLayoutId id="2147483669" r:id="rId7"/>
    <p:sldLayoutId id="2147483666" r:id="rId8"/>
    <p:sldLayoutId id="2147483675" r:id="rId9"/>
    <p:sldLayoutId id="2147483679" r:id="rId10"/>
    <p:sldLayoutId id="2147483676" r:id="rId11"/>
  </p:sldLayoutIdLst>
  <p:hf hdr="0" ftr="0" dt="0"/>
  <p:txStyles>
    <p:title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7344">
          <p15:clr>
            <a:srgbClr val="F26B43"/>
          </p15:clr>
        </p15:guide>
        <p15:guide id="3" pos="312" userDrawn="1">
          <p15:clr>
            <a:srgbClr val="F26B43"/>
          </p15:clr>
        </p15:guide>
        <p15:guide id="5" pos="3840" userDrawn="1">
          <p15:clr>
            <a:srgbClr val="F26B43"/>
          </p15:clr>
        </p15:guide>
        <p15:guide id="6" orient="horz" pos="216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BEFDD4C-2255-C7D5-2991-41521A75BFC3}"/>
              </a:ext>
            </a:extLst>
          </p:cNvPr>
          <p:cNvSpPr>
            <a:spLocks noGrp="1"/>
          </p:cNvSpPr>
          <p:nvPr>
            <p:ph type="sldNum" sz="quarter" idx="12"/>
          </p:nvPr>
        </p:nvSpPr>
        <p:spPr/>
        <p:txBody>
          <a:bodyPr/>
          <a:lstStyle/>
          <a:p>
            <a:fld id="{BCDE79FB-97BA-492B-8D57-F1373F9ADA95}" type="slidenum">
              <a:rPr lang="en-US" smtClean="0"/>
              <a:t>1</a:t>
            </a:fld>
            <a:endParaRPr lang="en-US" dirty="0"/>
          </a:p>
        </p:txBody>
      </p:sp>
      <p:sp>
        <p:nvSpPr>
          <p:cNvPr id="4" name="Title 3">
            <a:extLst>
              <a:ext uri="{FF2B5EF4-FFF2-40B4-BE49-F238E27FC236}">
                <a16:creationId xmlns:a16="http://schemas.microsoft.com/office/drawing/2014/main" id="{82CEE743-FAC8-4536-6D1F-9DA259116DB4}"/>
              </a:ext>
            </a:extLst>
          </p:cNvPr>
          <p:cNvSpPr>
            <a:spLocks noGrp="1"/>
          </p:cNvSpPr>
          <p:nvPr>
            <p:ph type="title"/>
          </p:nvPr>
        </p:nvSpPr>
        <p:spPr/>
        <p:txBody>
          <a:bodyPr/>
          <a:lstStyle/>
          <a:p>
            <a:r>
              <a:rPr lang="en-US" altLang="en-US" dirty="0"/>
              <a:t>Revision Request Summary for 4/29/26 TAC</a:t>
            </a:r>
            <a:endParaRPr lang="en-US" dirty="0"/>
          </a:p>
        </p:txBody>
      </p:sp>
      <p:sp>
        <p:nvSpPr>
          <p:cNvPr id="5" name="Text Placeholder 4">
            <a:extLst>
              <a:ext uri="{FF2B5EF4-FFF2-40B4-BE49-F238E27FC236}">
                <a16:creationId xmlns:a16="http://schemas.microsoft.com/office/drawing/2014/main" id="{FEEC331C-6A59-FCFF-1F14-DD25475D0EF5}"/>
              </a:ext>
            </a:extLst>
          </p:cNvPr>
          <p:cNvSpPr>
            <a:spLocks noGrp="1"/>
          </p:cNvSpPr>
          <p:nvPr>
            <p:ph type="body" sz="quarter" idx="16"/>
          </p:nvPr>
        </p:nvSpPr>
        <p:spPr>
          <a:xfrm>
            <a:off x="495300" y="1108364"/>
            <a:ext cx="11163300" cy="3187411"/>
          </a:xfrm>
        </p:spPr>
        <p:txBody>
          <a:bodyPr/>
          <a:lstStyle/>
          <a:p>
            <a:endParaRPr lang="en-US" dirty="0"/>
          </a:p>
        </p:txBody>
      </p:sp>
      <p:graphicFrame>
        <p:nvGraphicFramePr>
          <p:cNvPr id="6" name="Table 5">
            <a:extLst>
              <a:ext uri="{FF2B5EF4-FFF2-40B4-BE49-F238E27FC236}">
                <a16:creationId xmlns:a16="http://schemas.microsoft.com/office/drawing/2014/main" id="{949C922B-2E4A-A950-CCA2-FADECCE11242}"/>
              </a:ext>
            </a:extLst>
          </p:cNvPr>
          <p:cNvGraphicFramePr>
            <a:graphicFrameLocks noGrp="1"/>
          </p:cNvGraphicFramePr>
          <p:nvPr>
            <p:extLst>
              <p:ext uri="{D42A27DB-BD31-4B8C-83A1-F6EECF244321}">
                <p14:modId xmlns:p14="http://schemas.microsoft.com/office/powerpoint/2010/main" val="2232328692"/>
              </p:ext>
            </p:extLst>
          </p:nvPr>
        </p:nvGraphicFramePr>
        <p:xfrm>
          <a:off x="289367" y="868101"/>
          <a:ext cx="11609408" cy="5231143"/>
        </p:xfrm>
        <a:graphic>
          <a:graphicData uri="http://schemas.openxmlformats.org/drawingml/2006/table">
            <a:tbl>
              <a:tblPr firstRow="1" bandRow="1">
                <a:tableStyleId>{5C22544A-7EE6-4342-B048-85BDC9FD1C3A}</a:tableStyleId>
              </a:tblPr>
              <a:tblGrid>
                <a:gridCol w="1934901">
                  <a:extLst>
                    <a:ext uri="{9D8B030D-6E8A-4147-A177-3AD203B41FA5}">
                      <a16:colId xmlns:a16="http://schemas.microsoft.com/office/drawing/2014/main" val="2501475975"/>
                    </a:ext>
                  </a:extLst>
                </a:gridCol>
                <a:gridCol w="1294436">
                  <a:extLst>
                    <a:ext uri="{9D8B030D-6E8A-4147-A177-3AD203B41FA5}">
                      <a16:colId xmlns:a16="http://schemas.microsoft.com/office/drawing/2014/main" val="550370893"/>
                    </a:ext>
                  </a:extLst>
                </a:gridCol>
                <a:gridCol w="1226916">
                  <a:extLst>
                    <a:ext uri="{9D8B030D-6E8A-4147-A177-3AD203B41FA5}">
                      <a16:colId xmlns:a16="http://schemas.microsoft.com/office/drawing/2014/main" val="3624094483"/>
                    </a:ext>
                  </a:extLst>
                </a:gridCol>
                <a:gridCol w="3715474">
                  <a:extLst>
                    <a:ext uri="{9D8B030D-6E8A-4147-A177-3AD203B41FA5}">
                      <a16:colId xmlns:a16="http://schemas.microsoft.com/office/drawing/2014/main" val="1111301993"/>
                    </a:ext>
                  </a:extLst>
                </a:gridCol>
                <a:gridCol w="2002420">
                  <a:extLst>
                    <a:ext uri="{9D8B030D-6E8A-4147-A177-3AD203B41FA5}">
                      <a16:colId xmlns:a16="http://schemas.microsoft.com/office/drawing/2014/main" val="2654946733"/>
                    </a:ext>
                  </a:extLst>
                </a:gridCol>
                <a:gridCol w="1435261">
                  <a:extLst>
                    <a:ext uri="{9D8B030D-6E8A-4147-A177-3AD203B41FA5}">
                      <a16:colId xmlns:a16="http://schemas.microsoft.com/office/drawing/2014/main" val="4065439479"/>
                    </a:ext>
                  </a:extLst>
                </a:gridCol>
              </a:tblGrid>
              <a:tr h="312517">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Revision Request</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Reason for Revision</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Impacts</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ERCOT Opinion/ERCOT Market Impact Statement</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CFSG Review</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IMM Opinion</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extLst>
                  <a:ext uri="{0D108BD9-81ED-4DB2-BD59-A6C34878D82A}">
                    <a16:rowId xmlns:a16="http://schemas.microsoft.com/office/drawing/2014/main" val="2860446428"/>
                  </a:ext>
                </a:extLst>
              </a:tr>
              <a:tr h="787078">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NPRR1302, Addition of a Market Participant Service Portal within the MIS Certified Area and Revision of Forms</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General system and/or process improvement(s)</a:t>
                      </a: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No impact (impacts captured by PR461, Customer</a:t>
                      </a:r>
                    </a:p>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Service Management (CSM) Phase)</a:t>
                      </a: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ERCOT supports approval of NPRR1302.  ERCOT Staff has reviewed NPRR1302 and believes it facilitates streamlined digital processing of certain forms regarding data changes and compliance attestations, and supports efforts to reduce administrative costs, minimize email-based risks, and decrease manual data processing errors.</a:t>
                      </a: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ERCOT Credit Staff and the Credit Finance Sub Group (CFSG) have reviewed NPRR1302 and do not believe that it requires changes to credit monitoring activity or the calculation of liability.</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IMM has no opinion on NPRR1302</a:t>
                      </a:r>
                    </a:p>
                  </a:txBody>
                  <a:tcPr marL="13681" marR="13681" marT="0" marB="0"/>
                </a:tc>
                <a:extLst>
                  <a:ext uri="{0D108BD9-81ED-4DB2-BD59-A6C34878D82A}">
                    <a16:rowId xmlns:a16="http://schemas.microsoft.com/office/drawing/2014/main" val="1406180187"/>
                  </a:ext>
                </a:extLst>
              </a:tr>
              <a:tr h="775504">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NPRR1306, Removal of Digital Certificate References for Market Participants with ERCOT MIS Access</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General system and/or process improvement(s)</a:t>
                      </a: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No impact</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ERCOT supports approval of NPRR1306.  ERCOT Staff has reviewed NPRR1306 and believes that it provides a positive market impact and general system improvement through the replacement of Digital Certificates with more technology-neutral means whereby restricted MIS access is granted to certain Market Participant users by each individual Market Participant’s USA.</a:t>
                      </a: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ERCOT Credit Staff and the Credit Finance Sub Group (CFSG) have reviewed NPRR1306 and do not believe that it requires changes to credit monitoring activity or the calculation of liability.</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IMM has no opinion on NPRR1306</a:t>
                      </a:r>
                    </a:p>
                  </a:txBody>
                  <a:tcPr marL="13681" marR="13681" marT="0" marB="0"/>
                </a:tc>
                <a:extLst>
                  <a:ext uri="{0D108BD9-81ED-4DB2-BD59-A6C34878D82A}">
                    <a16:rowId xmlns:a16="http://schemas.microsoft.com/office/drawing/2014/main" val="2142554683"/>
                  </a:ext>
                </a:extLst>
              </a:tr>
              <a:tr h="706056">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NPRR1308, Board Priority - Related to NOGRR282, Large Computational Load Ride-Through Requirements – URGENT </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Strategic Plan Objective 1</a:t>
                      </a: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No impact (impacts captured by NOGRR282)</a:t>
                      </a: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ERCOT supports approval of NPRR1308. ERCOT Staff has reviewed NPRR1308 and believes the market impact for NPRR1308, along with NOGRR282, provides necessary requirements to reduce the reliability risk posed by Large Computational Loads (LCLs) unexpectedly tripping or transferring to backup generation when frequency and voltage excursions within a specified range occur. Without these requirements, events involving LCL loss would increase in magnitude, potentially leading to system frequency and voltage instability.</a:t>
                      </a: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ERCOT Credit Staff and the Credit Finance Sub Group (CFSG) have reviewed NPRR1308 and do not believe that it requires changes to credit monitoring activity or the calculation of liability.</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IMM has no opinion on NPRR1308</a:t>
                      </a:r>
                    </a:p>
                  </a:txBody>
                  <a:tcPr marL="13681" marR="13681" marT="0" marB="0"/>
                </a:tc>
                <a:extLst>
                  <a:ext uri="{0D108BD9-81ED-4DB2-BD59-A6C34878D82A}">
                    <a16:rowId xmlns:a16="http://schemas.microsoft.com/office/drawing/2014/main" val="4258754543"/>
                  </a:ext>
                </a:extLst>
              </a:tr>
              <a:tr h="1157468">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NPRR1309, Board Priority - Dispatchable Reliability Reserve Service Ancillary Service – URGENT </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Regulatory Requirements</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Between $3.0M and $5.0M</a:t>
                      </a: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ERCOT supports approval of NPRR1309. ERCOT Staff has reviewed NPRR1309 and believes the market impact for NPRR1309, along with NOGRR283, meets the statutory obligation to create DRRS pursuant to Public Utility Regulatory Act § 39.159(d)</a:t>
                      </a:r>
                    </a:p>
                    <a:p>
                      <a:pPr marL="0" marR="0">
                        <a:lnSpc>
                          <a:spcPct val="107000"/>
                        </a:lnSpc>
                        <a:spcBef>
                          <a:spcPts val="0"/>
                        </a:spcBef>
                        <a:spcAft>
                          <a:spcPts val="0"/>
                        </a:spcAft>
                      </a:pPr>
                      <a:endParaRPr lang="en-US" sz="900" dirty="0">
                        <a:effectLst/>
                        <a:latin typeface="Calibri" panose="020F0502020204030204" pitchFamily="34" charset="0"/>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90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a:effectLst/>
                          <a:latin typeface="Calibri" panose="020F0502020204030204" pitchFamily="34" charset="0"/>
                          <a:ea typeface="Calibri" panose="020F0502020204030204" pitchFamily="34" charset="0"/>
                          <a:cs typeface="Calibri" panose="020F0502020204030204" pitchFamily="34" charset="0"/>
                        </a:rPr>
                        <a:t>See 4/28/26 </a:t>
                      </a:r>
                      <a:r>
                        <a:rPr lang="en-US" sz="900" dirty="0">
                          <a:effectLst/>
                          <a:latin typeface="Calibri" panose="020F0502020204030204" pitchFamily="34" charset="0"/>
                          <a:ea typeface="Calibri" panose="020F0502020204030204" pitchFamily="34" charset="0"/>
                          <a:cs typeface="Calibri" panose="020F0502020204030204" pitchFamily="34" charset="0"/>
                        </a:rPr>
                        <a:t>Credit </a:t>
                      </a:r>
                      <a:r>
                        <a:rPr lang="en-US" sz="900">
                          <a:effectLst/>
                          <a:latin typeface="Calibri" panose="020F0502020204030204" pitchFamily="34" charset="0"/>
                          <a:ea typeface="Calibri" panose="020F0502020204030204" pitchFamily="34" charset="0"/>
                          <a:cs typeface="Calibri" panose="020F0502020204030204" pitchFamily="34" charset="0"/>
                        </a:rPr>
                        <a:t>WG comments</a:t>
                      </a:r>
                      <a:endParaRPr lang="en-US" sz="90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IMM opposes NPRR1309</a:t>
                      </a:r>
                    </a:p>
                  </a:txBody>
                  <a:tcPr marL="13681" marR="13681" marT="0" marB="0"/>
                </a:tc>
                <a:extLst>
                  <a:ext uri="{0D108BD9-81ED-4DB2-BD59-A6C34878D82A}">
                    <a16:rowId xmlns:a16="http://schemas.microsoft.com/office/drawing/2014/main" val="192405546"/>
                  </a:ext>
                </a:extLst>
              </a:tr>
              <a:tr h="1177813">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NPRR1318, Specific Exclusion of the Incentive Factor to ERCOT Approved Outside Attorney Fees and Approved Emissions Costs</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General system and/or process improvement(s)</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No impact</a:t>
                      </a: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ERCOT supports approval of NPRR1318.  ERCOT staff has reviewed NPRR1318 and determined that the Incentive Factor should be excluded from payments for additional emissions allowance purchases and outside attorney fees approved by ERCOT, as these costs are not considered standard operational expenses.</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ERCOT Credit Staff and the Credit Finance Sub Group (CFSG) have reviewed NPRR1318 and do not believe that it requires changes to credit monitoring activity or the calculation of liability.</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IMM has no opinion on NPRR1318</a:t>
                      </a:r>
                    </a:p>
                  </a:txBody>
                  <a:tcPr marL="13681" marR="13681" marT="0" marB="0"/>
                </a:tc>
                <a:extLst>
                  <a:ext uri="{0D108BD9-81ED-4DB2-BD59-A6C34878D82A}">
                    <a16:rowId xmlns:a16="http://schemas.microsoft.com/office/drawing/2014/main" val="2984371539"/>
                  </a:ext>
                </a:extLst>
              </a:tr>
            </a:tbl>
          </a:graphicData>
        </a:graphic>
      </p:graphicFrame>
    </p:spTree>
    <p:extLst>
      <p:ext uri="{BB962C8B-B14F-4D97-AF65-F5344CB8AC3E}">
        <p14:creationId xmlns:p14="http://schemas.microsoft.com/office/powerpoint/2010/main" val="5286210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4EC4BC-8C07-1F5F-FFD4-4FA8428B396F}"/>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6308FAF-A0CB-8001-80D3-66408D351F07}"/>
              </a:ext>
            </a:extLst>
          </p:cNvPr>
          <p:cNvSpPr>
            <a:spLocks noGrp="1"/>
          </p:cNvSpPr>
          <p:nvPr>
            <p:ph type="sldNum" sz="quarter" idx="12"/>
          </p:nvPr>
        </p:nvSpPr>
        <p:spPr/>
        <p:txBody>
          <a:bodyPr/>
          <a:lstStyle/>
          <a:p>
            <a:fld id="{BCDE79FB-97BA-492B-8D57-F1373F9ADA95}" type="slidenum">
              <a:rPr lang="en-US" smtClean="0"/>
              <a:t>2</a:t>
            </a:fld>
            <a:endParaRPr lang="en-US" dirty="0"/>
          </a:p>
        </p:txBody>
      </p:sp>
      <p:sp>
        <p:nvSpPr>
          <p:cNvPr id="4" name="Title 3">
            <a:extLst>
              <a:ext uri="{FF2B5EF4-FFF2-40B4-BE49-F238E27FC236}">
                <a16:creationId xmlns:a16="http://schemas.microsoft.com/office/drawing/2014/main" id="{4DDD7582-340E-F1CE-F5A3-922227A68ED0}"/>
              </a:ext>
            </a:extLst>
          </p:cNvPr>
          <p:cNvSpPr>
            <a:spLocks noGrp="1"/>
          </p:cNvSpPr>
          <p:nvPr>
            <p:ph type="title"/>
          </p:nvPr>
        </p:nvSpPr>
        <p:spPr/>
        <p:txBody>
          <a:bodyPr/>
          <a:lstStyle/>
          <a:p>
            <a:r>
              <a:rPr lang="en-US" altLang="en-US" dirty="0"/>
              <a:t>Revision Request Summary for 4/29/26 TAC</a:t>
            </a:r>
            <a:endParaRPr lang="en-US" dirty="0"/>
          </a:p>
        </p:txBody>
      </p:sp>
      <p:sp>
        <p:nvSpPr>
          <p:cNvPr id="5" name="Text Placeholder 4">
            <a:extLst>
              <a:ext uri="{FF2B5EF4-FFF2-40B4-BE49-F238E27FC236}">
                <a16:creationId xmlns:a16="http://schemas.microsoft.com/office/drawing/2014/main" id="{B3B0085C-EBA0-6B91-8914-A4C6AE8A2E63}"/>
              </a:ext>
            </a:extLst>
          </p:cNvPr>
          <p:cNvSpPr>
            <a:spLocks noGrp="1"/>
          </p:cNvSpPr>
          <p:nvPr>
            <p:ph type="body" sz="quarter" idx="16"/>
          </p:nvPr>
        </p:nvSpPr>
        <p:spPr>
          <a:xfrm>
            <a:off x="495300" y="1108364"/>
            <a:ext cx="11163300" cy="3187411"/>
          </a:xfrm>
        </p:spPr>
        <p:txBody>
          <a:bodyPr/>
          <a:lstStyle/>
          <a:p>
            <a:endParaRPr lang="en-US" dirty="0"/>
          </a:p>
        </p:txBody>
      </p:sp>
      <p:graphicFrame>
        <p:nvGraphicFramePr>
          <p:cNvPr id="6" name="Table 5">
            <a:extLst>
              <a:ext uri="{FF2B5EF4-FFF2-40B4-BE49-F238E27FC236}">
                <a16:creationId xmlns:a16="http://schemas.microsoft.com/office/drawing/2014/main" id="{030F548B-B7E2-FFCF-28BE-6BC5F2416D6F}"/>
              </a:ext>
            </a:extLst>
          </p:cNvPr>
          <p:cNvGraphicFramePr>
            <a:graphicFrameLocks noGrp="1"/>
          </p:cNvGraphicFramePr>
          <p:nvPr>
            <p:extLst>
              <p:ext uri="{D42A27DB-BD31-4B8C-83A1-F6EECF244321}">
                <p14:modId xmlns:p14="http://schemas.microsoft.com/office/powerpoint/2010/main" val="2613731666"/>
              </p:ext>
            </p:extLst>
          </p:nvPr>
        </p:nvGraphicFramePr>
        <p:xfrm>
          <a:off x="289367" y="868101"/>
          <a:ext cx="11609408" cy="5464828"/>
        </p:xfrm>
        <a:graphic>
          <a:graphicData uri="http://schemas.openxmlformats.org/drawingml/2006/table">
            <a:tbl>
              <a:tblPr firstRow="1" bandRow="1">
                <a:tableStyleId>{5C22544A-7EE6-4342-B048-85BDC9FD1C3A}</a:tableStyleId>
              </a:tblPr>
              <a:tblGrid>
                <a:gridCol w="1934901">
                  <a:extLst>
                    <a:ext uri="{9D8B030D-6E8A-4147-A177-3AD203B41FA5}">
                      <a16:colId xmlns:a16="http://schemas.microsoft.com/office/drawing/2014/main" val="2501475975"/>
                    </a:ext>
                  </a:extLst>
                </a:gridCol>
                <a:gridCol w="1294436">
                  <a:extLst>
                    <a:ext uri="{9D8B030D-6E8A-4147-A177-3AD203B41FA5}">
                      <a16:colId xmlns:a16="http://schemas.microsoft.com/office/drawing/2014/main" val="550370893"/>
                    </a:ext>
                  </a:extLst>
                </a:gridCol>
                <a:gridCol w="1226916">
                  <a:extLst>
                    <a:ext uri="{9D8B030D-6E8A-4147-A177-3AD203B41FA5}">
                      <a16:colId xmlns:a16="http://schemas.microsoft.com/office/drawing/2014/main" val="3624094483"/>
                    </a:ext>
                  </a:extLst>
                </a:gridCol>
                <a:gridCol w="3715474">
                  <a:extLst>
                    <a:ext uri="{9D8B030D-6E8A-4147-A177-3AD203B41FA5}">
                      <a16:colId xmlns:a16="http://schemas.microsoft.com/office/drawing/2014/main" val="1111301993"/>
                    </a:ext>
                  </a:extLst>
                </a:gridCol>
                <a:gridCol w="2002420">
                  <a:extLst>
                    <a:ext uri="{9D8B030D-6E8A-4147-A177-3AD203B41FA5}">
                      <a16:colId xmlns:a16="http://schemas.microsoft.com/office/drawing/2014/main" val="2654946733"/>
                    </a:ext>
                  </a:extLst>
                </a:gridCol>
                <a:gridCol w="1435261">
                  <a:extLst>
                    <a:ext uri="{9D8B030D-6E8A-4147-A177-3AD203B41FA5}">
                      <a16:colId xmlns:a16="http://schemas.microsoft.com/office/drawing/2014/main" val="4065439479"/>
                    </a:ext>
                  </a:extLst>
                </a:gridCol>
              </a:tblGrid>
              <a:tr h="312517">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Revision Request</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Reason for Revision</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Impacts</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ERCOT Opinion/ERCOT Market Impact Statement</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CFSG Review</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IMM Opinion</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extLst>
                  <a:ext uri="{0D108BD9-81ED-4DB2-BD59-A6C34878D82A}">
                    <a16:rowId xmlns:a16="http://schemas.microsoft.com/office/drawing/2014/main" val="2860446428"/>
                  </a:ext>
                </a:extLst>
              </a:tr>
              <a:tr h="787078">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NPRR1322, 60-Day Disclosure of the Day-Ahead Market (DAM) Ancillary Service Only Offer Awards</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General system and/or process improvement(s)</a:t>
                      </a: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No impact</a:t>
                      </a: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ERCOT supports approval of NPRR1322. ERCOT Staff has reviewed NPRR1322 and believes the inclusion and disclosure of the Ancillary Service Only Awards report with NPRR1322 aligns with the Protocols, requiring ERCOT to post Qualified Scheduling Entities (QSE) Day-Ahead Market (DAM) Offers and Awards 60 days after the applicable Operating Day.</a:t>
                      </a:r>
                    </a:p>
                    <a:p>
                      <a:pPr marL="0" marR="0">
                        <a:lnSpc>
                          <a:spcPct val="107000"/>
                        </a:lnSpc>
                        <a:spcBef>
                          <a:spcPts val="0"/>
                        </a:spcBef>
                        <a:spcAft>
                          <a:spcPts val="0"/>
                        </a:spcAft>
                      </a:pPr>
                      <a:endParaRPr lang="en-US" sz="900" dirty="0">
                        <a:effectLst/>
                        <a:latin typeface="Calibri" panose="020F0502020204030204" pitchFamily="34" charset="0"/>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90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ERCOT Credit Staff and the Credit Finance Sub Group (CFSG) have reviewed NPRR1322 and do not believe that it requires changes to credit monitoring activity or the calculation of liability.</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IMM has no opinion on NPRR1322</a:t>
                      </a:r>
                    </a:p>
                  </a:txBody>
                  <a:tcPr marL="13681" marR="13681" marT="0" marB="0"/>
                </a:tc>
                <a:extLst>
                  <a:ext uri="{0D108BD9-81ED-4DB2-BD59-A6C34878D82A}">
                    <a16:rowId xmlns:a16="http://schemas.microsoft.com/office/drawing/2014/main" val="1406180187"/>
                  </a:ext>
                </a:extLst>
              </a:tr>
              <a:tr h="775504">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NPRR1324, Clarification of the Process to Determine RUC Warmth State</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General system and/or process improvement(s)</a:t>
                      </a: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No impact</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ERCOT supports approval of NPRR1324. ERCOT Staff has reviewed NPRR1324 and believes it ensures the Protocols address the process for determining the startup warmth state of the block of contiguous RUC-Committed Hours.</a:t>
                      </a: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90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ERCOT Credit Staff and the Credit Finance Sub Group (CFSG) have reviewed NPRR1324 and do not believe that it requires changes to credit monitoring activity or the calculation of liability.</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IMM has no opinion on NPRR1324</a:t>
                      </a:r>
                    </a:p>
                  </a:txBody>
                  <a:tcPr marL="13681" marR="13681" marT="0" marB="0"/>
                </a:tc>
                <a:extLst>
                  <a:ext uri="{0D108BD9-81ED-4DB2-BD59-A6C34878D82A}">
                    <a16:rowId xmlns:a16="http://schemas.microsoft.com/office/drawing/2014/main" val="2142554683"/>
                  </a:ext>
                </a:extLst>
              </a:tr>
              <a:tr h="706056">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PGRR133, Clarifying Legacy Generation Breaker Control for PGRR115 Implementation – URGENT </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General system and/or process improvement(s)</a:t>
                      </a: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No impact (impacts captured by NPRR1234)</a:t>
                      </a: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ERCOT supports approval of PGRR133. ERCOT Staff has reviewed PGRR133 and believes the market impact for PGRR133 modifies approved PGRR115 requirements in a way that provides a reasonable, temporary accommodation for existing generators with a Resource Commissioning Date on or before December 31, 2025 to maintain their current configuration until such time a modification changing or adding a POI to the facility is made.</a:t>
                      </a:r>
                    </a:p>
                    <a:p>
                      <a:pPr marL="0" marR="0">
                        <a:lnSpc>
                          <a:spcPct val="107000"/>
                        </a:lnSpc>
                        <a:spcBef>
                          <a:spcPts val="0"/>
                        </a:spcBef>
                        <a:spcAft>
                          <a:spcPts val="0"/>
                        </a:spcAft>
                      </a:pPr>
                      <a:endParaRPr lang="en-US" sz="90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Not applicable</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IMM has no opinion on PGRR133</a:t>
                      </a: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extLst>
                  <a:ext uri="{0D108BD9-81ED-4DB2-BD59-A6C34878D82A}">
                    <a16:rowId xmlns:a16="http://schemas.microsoft.com/office/drawing/2014/main" val="4258754543"/>
                  </a:ext>
                </a:extLst>
              </a:tr>
              <a:tr h="1157468">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NOGRR282, Board Priority - Large Electronic Load Ride-Through Requirements – URGENT </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Strategic Plan Objective 1</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$600K - $750K (O&amp;M Staffing)</a:t>
                      </a: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ERCOT supports approval of NOGRR282. ERCOT Staff has reviewed NOGRR282 and believes the market impact for NOGRR282 provides necessary requirements to reduce the reliability risk posed by Large Computational Loads (LCLs) unexpectedly tripping or transferring to backup generation when frequency and voltage excursions within a specified range occur. Without these requirements, events involving LCL loss would increase in magnitude, potentially leading to system frequency and voltage instability.</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Not applicable</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IMM has no opinion on NOGRR282</a:t>
                      </a:r>
                    </a:p>
                  </a:txBody>
                  <a:tcPr marL="13681" marR="13681" marT="0" marB="0"/>
                </a:tc>
                <a:extLst>
                  <a:ext uri="{0D108BD9-81ED-4DB2-BD59-A6C34878D82A}">
                    <a16:rowId xmlns:a16="http://schemas.microsoft.com/office/drawing/2014/main" val="192405546"/>
                  </a:ext>
                </a:extLst>
              </a:tr>
              <a:tr h="1177813">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NOGRR283, Board Priority - Related to NPRR1309, Dispatchable Reliability Reserve Service Ancillary Service – URGENT </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Regulatory Requirements</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No impact (impacts captured by NPRR1309)</a:t>
                      </a: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ERCOT supports approval of NOGRR283. ERCOT Staff has reviewed NOGRR283 and believes the market impact for NOGRR283, along with NPRR1309, meets the statutory obligation to create DRRS pursuant to Public Utility Regulatory Act § 39.159(d).</a:t>
                      </a:r>
                    </a:p>
                    <a:p>
                      <a:pPr marL="0" marR="0">
                        <a:lnSpc>
                          <a:spcPct val="107000"/>
                        </a:lnSpc>
                        <a:spcBef>
                          <a:spcPts val="0"/>
                        </a:spcBef>
                        <a:spcAft>
                          <a:spcPts val="0"/>
                        </a:spcAft>
                      </a:pPr>
                      <a:endParaRPr lang="en-US" sz="900" dirty="0">
                        <a:effectLst/>
                        <a:latin typeface="Calibri" panose="020F0502020204030204" pitchFamily="34" charset="0"/>
                        <a:ea typeface="Calibri" panose="020F0502020204030204" pitchFamily="34" charset="0"/>
                        <a:cs typeface="Calibri" panose="020F0502020204030204" pitchFamily="34" charset="0"/>
                      </a:endParaRPr>
                    </a:p>
                    <a:p>
                      <a:pPr marL="0" marR="0">
                        <a:lnSpc>
                          <a:spcPct val="107000"/>
                        </a:lnSpc>
                        <a:spcBef>
                          <a:spcPts val="0"/>
                        </a:spcBef>
                        <a:spcAft>
                          <a:spcPts val="0"/>
                        </a:spcAft>
                      </a:pPr>
                      <a:endParaRPr lang="en-US" sz="90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Not applicable</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IMM has no opinion on NOGRR283</a:t>
                      </a:r>
                    </a:p>
                  </a:txBody>
                  <a:tcPr marL="13681" marR="13681" marT="0" marB="0"/>
                </a:tc>
                <a:extLst>
                  <a:ext uri="{0D108BD9-81ED-4DB2-BD59-A6C34878D82A}">
                    <a16:rowId xmlns:a16="http://schemas.microsoft.com/office/drawing/2014/main" val="2984371539"/>
                  </a:ext>
                </a:extLst>
              </a:tr>
            </a:tbl>
          </a:graphicData>
        </a:graphic>
      </p:graphicFrame>
    </p:spTree>
    <p:extLst>
      <p:ext uri="{BB962C8B-B14F-4D97-AF65-F5344CB8AC3E}">
        <p14:creationId xmlns:p14="http://schemas.microsoft.com/office/powerpoint/2010/main" val="12146501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B604FA-C954-2C0B-863A-E7C2552EE06B}"/>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1C82F4D-A3C1-A520-3598-57FE229B5B03}"/>
              </a:ext>
            </a:extLst>
          </p:cNvPr>
          <p:cNvSpPr>
            <a:spLocks noGrp="1"/>
          </p:cNvSpPr>
          <p:nvPr>
            <p:ph type="sldNum" sz="quarter" idx="12"/>
          </p:nvPr>
        </p:nvSpPr>
        <p:spPr/>
        <p:txBody>
          <a:bodyPr/>
          <a:lstStyle/>
          <a:p>
            <a:fld id="{BCDE79FB-97BA-492B-8D57-F1373F9ADA95}" type="slidenum">
              <a:rPr lang="en-US" smtClean="0"/>
              <a:t>3</a:t>
            </a:fld>
            <a:endParaRPr lang="en-US" dirty="0"/>
          </a:p>
        </p:txBody>
      </p:sp>
      <p:sp>
        <p:nvSpPr>
          <p:cNvPr id="4" name="Title 3">
            <a:extLst>
              <a:ext uri="{FF2B5EF4-FFF2-40B4-BE49-F238E27FC236}">
                <a16:creationId xmlns:a16="http://schemas.microsoft.com/office/drawing/2014/main" id="{A0D9CBF2-F39C-9F80-9804-A6A94346E687}"/>
              </a:ext>
            </a:extLst>
          </p:cNvPr>
          <p:cNvSpPr>
            <a:spLocks noGrp="1"/>
          </p:cNvSpPr>
          <p:nvPr>
            <p:ph type="title"/>
          </p:nvPr>
        </p:nvSpPr>
        <p:spPr/>
        <p:txBody>
          <a:bodyPr/>
          <a:lstStyle/>
          <a:p>
            <a:r>
              <a:rPr lang="en-US" altLang="en-US" dirty="0"/>
              <a:t>Revision Request Summary for 4/29/26 TAC</a:t>
            </a:r>
            <a:endParaRPr lang="en-US" dirty="0"/>
          </a:p>
        </p:txBody>
      </p:sp>
      <p:graphicFrame>
        <p:nvGraphicFramePr>
          <p:cNvPr id="6" name="Table 5">
            <a:extLst>
              <a:ext uri="{FF2B5EF4-FFF2-40B4-BE49-F238E27FC236}">
                <a16:creationId xmlns:a16="http://schemas.microsoft.com/office/drawing/2014/main" id="{BACCCD6C-B1FB-717E-261F-C6AC23714E26}"/>
              </a:ext>
            </a:extLst>
          </p:cNvPr>
          <p:cNvGraphicFramePr>
            <a:graphicFrameLocks noGrp="1"/>
          </p:cNvGraphicFramePr>
          <p:nvPr>
            <p:extLst>
              <p:ext uri="{D42A27DB-BD31-4B8C-83A1-F6EECF244321}">
                <p14:modId xmlns:p14="http://schemas.microsoft.com/office/powerpoint/2010/main" val="2247456561"/>
              </p:ext>
            </p:extLst>
          </p:nvPr>
        </p:nvGraphicFramePr>
        <p:xfrm>
          <a:off x="291296" y="1034355"/>
          <a:ext cx="11609408" cy="1490330"/>
        </p:xfrm>
        <a:graphic>
          <a:graphicData uri="http://schemas.openxmlformats.org/drawingml/2006/table">
            <a:tbl>
              <a:tblPr firstRow="1" bandRow="1">
                <a:tableStyleId>{5C22544A-7EE6-4342-B048-85BDC9FD1C3A}</a:tableStyleId>
              </a:tblPr>
              <a:tblGrid>
                <a:gridCol w="1934901">
                  <a:extLst>
                    <a:ext uri="{9D8B030D-6E8A-4147-A177-3AD203B41FA5}">
                      <a16:colId xmlns:a16="http://schemas.microsoft.com/office/drawing/2014/main" val="2501475975"/>
                    </a:ext>
                  </a:extLst>
                </a:gridCol>
                <a:gridCol w="1294436">
                  <a:extLst>
                    <a:ext uri="{9D8B030D-6E8A-4147-A177-3AD203B41FA5}">
                      <a16:colId xmlns:a16="http://schemas.microsoft.com/office/drawing/2014/main" val="550370893"/>
                    </a:ext>
                  </a:extLst>
                </a:gridCol>
                <a:gridCol w="1226916">
                  <a:extLst>
                    <a:ext uri="{9D8B030D-6E8A-4147-A177-3AD203B41FA5}">
                      <a16:colId xmlns:a16="http://schemas.microsoft.com/office/drawing/2014/main" val="3624094483"/>
                    </a:ext>
                  </a:extLst>
                </a:gridCol>
                <a:gridCol w="3715474">
                  <a:extLst>
                    <a:ext uri="{9D8B030D-6E8A-4147-A177-3AD203B41FA5}">
                      <a16:colId xmlns:a16="http://schemas.microsoft.com/office/drawing/2014/main" val="1111301993"/>
                    </a:ext>
                  </a:extLst>
                </a:gridCol>
                <a:gridCol w="2002420">
                  <a:extLst>
                    <a:ext uri="{9D8B030D-6E8A-4147-A177-3AD203B41FA5}">
                      <a16:colId xmlns:a16="http://schemas.microsoft.com/office/drawing/2014/main" val="2654946733"/>
                    </a:ext>
                  </a:extLst>
                </a:gridCol>
                <a:gridCol w="1435261">
                  <a:extLst>
                    <a:ext uri="{9D8B030D-6E8A-4147-A177-3AD203B41FA5}">
                      <a16:colId xmlns:a16="http://schemas.microsoft.com/office/drawing/2014/main" val="4065439479"/>
                    </a:ext>
                  </a:extLst>
                </a:gridCol>
              </a:tblGrid>
              <a:tr h="312517">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Revision Request</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Reason for Revision</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Impacts</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ERCOT Opinion/ERCOT Market Impact Statement</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CFSG Review</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IMM Opinion</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extLst>
                  <a:ext uri="{0D108BD9-81ED-4DB2-BD59-A6C34878D82A}">
                    <a16:rowId xmlns:a16="http://schemas.microsoft.com/office/drawing/2014/main" val="2860446428"/>
                  </a:ext>
                </a:extLst>
              </a:tr>
              <a:tr h="1177813">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NOGRR281, Related to NPRR1307, Revised Definition of Mitigation Plan</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General system and/or process improvement(s)</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No impact (impacts captured by NPRR1307)</a:t>
                      </a: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ERCOT supports approval of NOGRR281.</a:t>
                      </a:r>
                    </a:p>
                    <a:p>
                      <a:pPr marL="0" marR="0">
                        <a:lnSpc>
                          <a:spcPct val="107000"/>
                        </a:lnSpc>
                        <a:spcBef>
                          <a:spcPts val="0"/>
                        </a:spcBef>
                        <a:spcAft>
                          <a:spcPts val="0"/>
                        </a:spcAft>
                      </a:pPr>
                      <a:endParaRPr lang="en-US" sz="900" dirty="0">
                        <a:effectLst/>
                        <a:latin typeface="Calibri" panose="020F0502020204030204" pitchFamily="34" charset="0"/>
                        <a:ea typeface="Calibri" panose="020F0502020204030204" pitchFamily="34" charset="0"/>
                        <a:cs typeface="Calibri" panose="020F0502020204030204" pitchFamily="34" charset="0"/>
                      </a:endParaRPr>
                    </a:p>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ERCOT Staff has reviewed NOGRR281 and believes it modifies when an approved Mitigation Plan can be executed, allowing for the use of pre-contingency actions under specific conditions that threaten grid reliability, and clarifies when a Transmission Operator (TO) can execute the plan without instruction from ERCOT.</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Not applicable</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Awaiting NPRR1307</a:t>
                      </a:r>
                    </a:p>
                  </a:txBody>
                  <a:tcPr marL="13681" marR="13681" marT="0" marB="0"/>
                </a:tc>
                <a:extLst>
                  <a:ext uri="{0D108BD9-81ED-4DB2-BD59-A6C34878D82A}">
                    <a16:rowId xmlns:a16="http://schemas.microsoft.com/office/drawing/2014/main" val="2984371539"/>
                  </a:ext>
                </a:extLst>
              </a:tr>
            </a:tbl>
          </a:graphicData>
        </a:graphic>
      </p:graphicFrame>
    </p:spTree>
    <p:extLst>
      <p:ext uri="{BB962C8B-B14F-4D97-AF65-F5344CB8AC3E}">
        <p14:creationId xmlns:p14="http://schemas.microsoft.com/office/powerpoint/2010/main" val="2188119785"/>
      </p:ext>
    </p:extLst>
  </p:cSld>
  <p:clrMapOvr>
    <a:masterClrMapping/>
  </p:clrMapOvr>
</p:sld>
</file>

<file path=ppt/theme/theme1.xml><?xml version="1.0" encoding="utf-8"?>
<a:theme xmlns:a="http://schemas.openxmlformats.org/drawingml/2006/main" name="1_Cover">
  <a:themeElements>
    <a:clrScheme name="ERCOT">
      <a:dk1>
        <a:srgbClr val="000000"/>
      </a:dk1>
      <a:lt1>
        <a:srgbClr val="FFFFFF"/>
      </a:lt1>
      <a:dk2>
        <a:srgbClr val="2D3338"/>
      </a:dk2>
      <a:lt2>
        <a:srgbClr val="FFFFFF"/>
      </a:lt2>
      <a:accent1>
        <a:srgbClr val="003865"/>
      </a:accent1>
      <a:accent2>
        <a:srgbClr val="5B6770"/>
      </a:accent2>
      <a:accent3>
        <a:srgbClr val="26D07C"/>
      </a:accent3>
      <a:accent4>
        <a:srgbClr val="00829B"/>
      </a:accent4>
      <a:accent5>
        <a:srgbClr val="685BC7"/>
      </a:accent5>
      <a:accent6>
        <a:srgbClr val="890C58"/>
      </a:accent6>
      <a:hlink>
        <a:srgbClr val="3996DF"/>
      </a:hlink>
      <a:folHlink>
        <a:srgbClr val="867ED0"/>
      </a:folHlink>
    </a:clrScheme>
    <a:fontScheme name="ERCOT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4ECE1372-0C99-4BBD-8C9A-66BB973B0715}" vid="{E42129F1-9979-45CE-AC99-7AED524228ED}"/>
    </a:ext>
  </a:extLst>
</a:theme>
</file>

<file path=ppt/theme/theme2.xml><?xml version="1.0" encoding="utf-8"?>
<a:theme xmlns:a="http://schemas.openxmlformats.org/drawingml/2006/main" name="Page Design">
  <a:themeElements>
    <a:clrScheme name="ERCOT colors">
      <a:dk1>
        <a:srgbClr val="171A1C"/>
      </a:dk1>
      <a:lt1>
        <a:srgbClr val="FFFFFF"/>
      </a:lt1>
      <a:dk2>
        <a:srgbClr val="4A525A"/>
      </a:dk2>
      <a:lt2>
        <a:srgbClr val="E6EBEF"/>
      </a:lt2>
      <a:accent1>
        <a:srgbClr val="005763"/>
      </a:accent1>
      <a:accent2>
        <a:srgbClr val="3DBED1"/>
      </a:accent2>
      <a:accent3>
        <a:srgbClr val="003865"/>
      </a:accent3>
      <a:accent4>
        <a:srgbClr val="0063B4"/>
      </a:accent4>
      <a:accent5>
        <a:srgbClr val="26D07C"/>
      </a:accent5>
      <a:accent6>
        <a:srgbClr val="867ED0"/>
      </a:accent6>
      <a:hlink>
        <a:srgbClr val="00AEC7"/>
      </a:hlink>
      <a:folHlink>
        <a:srgbClr val="685BC7"/>
      </a:folHlink>
    </a:clrScheme>
    <a:fontScheme name="ERCOT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4ECE1372-0C99-4BBD-8C9A-66BB973B0715}" vid="{AF2A68AE-DF5A-41FA-8DA3-295978B7C7E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56779995893D9842BA3FA5B9B5E7FD29" ma:contentTypeVersion="5" ma:contentTypeDescription="Create a new document." ma:contentTypeScope="" ma:versionID="6d199b3ad5f5b9d872d256308c85908b">
  <xsd:schema xmlns:xsd="http://www.w3.org/2001/XMLSchema" xmlns:xs="http://www.w3.org/2001/XMLSchema" xmlns:p="http://schemas.microsoft.com/office/2006/metadata/properties" xmlns:ns2="3c917f14-8d40-4289-92aa-fd10f73581c9" targetNamespace="http://schemas.microsoft.com/office/2006/metadata/properties" ma:root="true" ma:fieldsID="dcedc2ff92fcc6164a822d33fd796499" ns2:_="">
    <xsd:import namespace="3c917f14-8d40-4289-92aa-fd10f73581c9"/>
    <xsd:element name="properties">
      <xsd:complexType>
        <xsd:sequence>
          <xsd:element name="documentManagement">
            <xsd:complexType>
              <xsd:all>
                <xsd:element ref="ns2:Audience" minOccurs="0"/>
                <xsd:element ref="ns2:MediaServiceMetadata" minOccurs="0"/>
                <xsd:element ref="ns2:MediaServiceFastMetadata"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c917f14-8d40-4289-92aa-fd10f73581c9" elementFormDefault="qualified">
    <xsd:import namespace="http://schemas.microsoft.com/office/2006/documentManagement/types"/>
    <xsd:import namespace="http://schemas.microsoft.com/office/infopath/2007/PartnerControls"/>
    <xsd:element name="Audience" ma:index="8" nillable="true" ma:displayName="Audience" ma:format="Dropdown" ma:internalName="Audience">
      <xsd:simpleType>
        <xsd:restriction base="dms:Choice">
          <xsd:enumeration value="Public"/>
          <xsd:enumeration value="Internal"/>
          <xsd:enumeration value="Confidential"/>
          <xsd:enumeration value="Board of Directors"/>
        </xsd:restriction>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SearchProperties" ma:index="11" nillable="true" ma:displayName="MediaServiceSearchProperties" ma:hidden="true" ma:internalName="MediaServiceSearchProperties"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Audience xmlns="3c917f14-8d40-4289-92aa-fd10f73581c9">Public</Audience>
  </documentManagement>
</p:properties>
</file>

<file path=customXml/itemProps1.xml><?xml version="1.0" encoding="utf-8"?>
<ds:datastoreItem xmlns:ds="http://schemas.openxmlformats.org/officeDocument/2006/customXml" ds:itemID="{6A5F3B15-1EDA-47D5-B690-303F08E28C2F}">
  <ds:schemaRefs>
    <ds:schemaRef ds:uri="http://schemas.microsoft.com/sharepoint/v3/contenttype/forms"/>
  </ds:schemaRefs>
</ds:datastoreItem>
</file>

<file path=customXml/itemProps2.xml><?xml version="1.0" encoding="utf-8"?>
<ds:datastoreItem xmlns:ds="http://schemas.openxmlformats.org/officeDocument/2006/customXml" ds:itemID="{B57DC9A4-2D51-40CB-BA99-0BF7D516F6D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c917f14-8d40-4289-92aa-fd10f73581c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E754FD2-17D2-4534-9157-8CFDD0166132}">
  <ds:schemaRefs>
    <ds:schemaRef ds:uri="http://purl.org/dc/dcmitype/"/>
    <ds:schemaRef ds:uri="http://schemas.microsoft.com/office/2006/documentManagement/types"/>
    <ds:schemaRef ds:uri="http://www.w3.org/XML/1998/namespace"/>
    <ds:schemaRef ds:uri="http://purl.org/dc/terms/"/>
    <ds:schemaRef ds:uri="http://schemas.microsoft.com/office/infopath/2007/PartnerControls"/>
    <ds:schemaRef ds:uri="http://schemas.openxmlformats.org/package/2006/metadata/core-properties"/>
    <ds:schemaRef ds:uri="http://schemas.microsoft.com/office/2006/metadata/properties"/>
    <ds:schemaRef ds:uri="cf8c9251-373f-4ee3-86cf-d97122226a81"/>
    <ds:schemaRef ds:uri="5f527160-b6a2-448e-b210-55bbe2178a90"/>
    <ds:schemaRef ds:uri="http://purl.org/dc/elements/1.1/"/>
    <ds:schemaRef ds:uri="3c917f14-8d40-4289-92aa-fd10f73581c9"/>
  </ds:schemaRefs>
</ds:datastoreItem>
</file>

<file path=docProps/app.xml><?xml version="1.0" encoding="utf-8"?>
<Properties xmlns="http://schemas.openxmlformats.org/officeDocument/2006/extended-properties" xmlns:vt="http://schemas.openxmlformats.org/officeDocument/2006/docPropsVTypes">
  <Template>ERCOT Official PowerPoint Template - Public</Template>
  <TotalTime>1981</TotalTime>
  <Words>1250</Words>
  <Application>Microsoft Office PowerPoint</Application>
  <PresentationFormat>Widescreen</PresentationFormat>
  <Paragraphs>93</Paragraphs>
  <Slides>3</Slides>
  <Notes>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3</vt:i4>
      </vt:variant>
    </vt:vector>
  </HeadingPairs>
  <TitlesOfParts>
    <vt:vector size="9" baseType="lpstr">
      <vt:lpstr>Aptos</vt:lpstr>
      <vt:lpstr>Arial</vt:lpstr>
      <vt:lpstr>Calibri</vt:lpstr>
      <vt:lpstr>Wingdings</vt:lpstr>
      <vt:lpstr>1_Cover</vt:lpstr>
      <vt:lpstr>Page Design</vt:lpstr>
      <vt:lpstr>Revision Request Summary for 4/29/26 TAC</vt:lpstr>
      <vt:lpstr>Revision Request Summary for 4/29/26 TAC</vt:lpstr>
      <vt:lpstr>Revision Request Summary for 4/29/26 TAC</vt:lpstr>
    </vt:vector>
  </TitlesOfParts>
  <Company>ERCOT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C Phillips</dc:creator>
  <cp:keywords/>
  <cp:lastModifiedBy>Ann Shang Boren</cp:lastModifiedBy>
  <cp:revision>8</cp:revision>
  <dcterms:created xsi:type="dcterms:W3CDTF">2026-03-11T18:16:52Z</dcterms:created>
  <dcterms:modified xsi:type="dcterms:W3CDTF">2026-04-28T16:15:41Z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0x01010056779995893D9842BA3FA5B9B5E7FD29</vt:lpwstr>
  </property>
  <property fmtid="{D5CDD505-2E9C-101B-9397-08002B2CF9AE}" pid="3" name="MediaServiceImageTags">
    <vt:lpwstr/>
  </property>
  <property fmtid="{D5CDD505-2E9C-101B-9397-08002B2CF9AE}" pid="4" name="MSIP_Label_c144db1d-993e-40da-980d-6eea152adc50_Enabled">
    <vt:lpwstr>true</vt:lpwstr>
  </property>
  <property fmtid="{D5CDD505-2E9C-101B-9397-08002B2CF9AE}" pid="5" name="MSIP_Label_c144db1d-993e-40da-980d-6eea152adc50_SetDate">
    <vt:lpwstr>2026-02-04T21:33:56Z</vt:lpwstr>
  </property>
  <property fmtid="{D5CDD505-2E9C-101B-9397-08002B2CF9AE}" pid="6" name="MSIP_Label_c144db1d-993e-40da-980d-6eea152adc50_Method">
    <vt:lpwstr>Privileged</vt:lpwstr>
  </property>
  <property fmtid="{D5CDD505-2E9C-101B-9397-08002B2CF9AE}" pid="7" name="MSIP_Label_c144db1d-993e-40da-980d-6eea152adc50_Name">
    <vt:lpwstr>Public</vt:lpwstr>
  </property>
  <property fmtid="{D5CDD505-2E9C-101B-9397-08002B2CF9AE}" pid="8" name="MSIP_Label_c144db1d-993e-40da-980d-6eea152adc50_SiteId">
    <vt:lpwstr>0afb747d-bff7-4596-a9fc-950ef9e0ec45</vt:lpwstr>
  </property>
  <property fmtid="{D5CDD505-2E9C-101B-9397-08002B2CF9AE}" pid="9" name="MSIP_Label_c144db1d-993e-40da-980d-6eea152adc50_ActionId">
    <vt:lpwstr>1d14393e-8913-4215-8969-3d0b24cf798e</vt:lpwstr>
  </property>
  <property fmtid="{D5CDD505-2E9C-101B-9397-08002B2CF9AE}" pid="10" name="MSIP_Label_c144db1d-993e-40da-980d-6eea152adc50_ContentBits">
    <vt:lpwstr>0</vt:lpwstr>
  </property>
  <property fmtid="{D5CDD505-2E9C-101B-9397-08002B2CF9AE}" pid="11" name="MSIP_Label_c144db1d-993e-40da-980d-6eea152adc50_Tag">
    <vt:lpwstr>10, 0, 1, 1</vt:lpwstr>
  </property>
</Properties>
</file>